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E43E-0DF5-9340-83BD-7001C70D46D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065D-EDCC-5945-B2FD-9BF9234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065D-EDCC-5945-B2FD-9BF9234D5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7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D574-C288-22CD-C85C-51CAAD36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827504"/>
            <a:ext cx="3624471" cy="2577893"/>
          </a:xfrm>
        </p:spPr>
        <p:txBody>
          <a:bodyPr>
            <a:normAutofit/>
          </a:bodyPr>
          <a:lstStyle/>
          <a:p>
            <a:r>
              <a:rPr lang="en-US" sz="5100" dirty="0"/>
              <a:t>Word Search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D227-1635-4B40-5935-6170C9B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r>
              <a:rPr lang="en-US" dirty="0"/>
              <a:t> Karen </a:t>
            </a:r>
            <a:r>
              <a:rPr lang="en-US" dirty="0" err="1"/>
              <a:t>Donjuan</a:t>
            </a:r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8914F-5B76-18D7-77C4-A9362850427C}"/>
              </a:ext>
            </a:extLst>
          </p:cNvPr>
          <p:cNvSpPr txBox="1"/>
          <p:nvPr/>
        </p:nvSpPr>
        <p:spPr>
          <a:xfrm>
            <a:off x="6821557" y="0"/>
            <a:ext cx="5654621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create_app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():</a:t>
            </a:r>
          </a:p>
          <a:p>
            <a:r>
              <a:rPr lang="en-US" sz="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#create and configure the app</a:t>
            </a:r>
            <a:endParaRPr lang="en-US" sz="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Flask(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__name__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instance_relative_config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True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random_words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[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"APPLE"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"BANANA"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"ORANGE"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"GRAPES"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"KIWI"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"WATERMELON"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"STRAWBERRY"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"BLUEBERRY"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"PINEAPPLE"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"MANGO"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"PEACH"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"PEAR"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"APRICOT"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"PLUM"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"LEMON"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"LIME"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"COCONUT"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"POMEGRANATE"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"RASPBERRY"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"FIG"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"NETARINE"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"CANTALOUPE"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"HONEYDEW"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"BLACKBERRY"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"CRANBERRY"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"TANGERINE"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"PAPAYA"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"GUAVA"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"PASSIONFRUIT"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"LYCHEE"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"DRAGONFRUIT"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"KIWIFRUIT"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"PERSIMMON"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"STARFRUIT"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"AVOCADO"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"GRAPEFRUIT"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"MULBERRY"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"BOYSENBERRY"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"APRICOT"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"MELON"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"GOOSEBERRY"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"KUMQUAT"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"ELDERBERRY"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"QUINCE"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"BREAD"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"BUTTER"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"CHEESE"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"MILK"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"YOGURT"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"EGG"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"BACON"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"SAUSAGE"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"PANCAKES"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"WAFFLE"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"CEREAL"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"TOAST"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"JAM"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"HONEY"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"SYRUP"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"COFFEE"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"TEA"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"JUICE"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"SMOOTHIE"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"SODA"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"WATER"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"BEVERAGE"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"DRINK"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"SNACK"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"CAKE"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"COOKIE"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"BISCUIT"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"SANDWICH"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"PIZZA"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"PASTA"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"SALAD"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"SOUP"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"STEAK"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"CHICKEN"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"FISH"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"VEGETABLE"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"DESSERT"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"APPETIZER"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"ENTREE"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"SIDE"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"SNACK"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"MEAL"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"DINNER"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"LUNCH"</a:t>
            </a:r>
            <a:endParaRPr lang="en-US" sz="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</a:t>
            </a:r>
          </a:p>
          <a:p>
            <a:endParaRPr lang="en-US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66866E6-3947-98A9-871D-44907134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6" t="36560" r="55296" b="21015"/>
          <a:stretch/>
        </p:blipFill>
        <p:spPr>
          <a:xfrm>
            <a:off x="7020806" y="3338623"/>
            <a:ext cx="2931268" cy="29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924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308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Menlo</vt:lpstr>
      <vt:lpstr>Source Sans Pro</vt:lpstr>
      <vt:lpstr>FunkyShapesVTI</vt:lpstr>
      <vt:lpstr>Word Search Puzzle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 Puzzle</dc:title>
  <dc:creator>Karen Donjuan</dc:creator>
  <cp:lastModifiedBy>Karen Donjuan</cp:lastModifiedBy>
  <cp:revision>1</cp:revision>
  <dcterms:created xsi:type="dcterms:W3CDTF">2024-04-25T21:14:19Z</dcterms:created>
  <dcterms:modified xsi:type="dcterms:W3CDTF">2024-04-26T13:25:28Z</dcterms:modified>
</cp:coreProperties>
</file>