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1"/>
    <p:restoredTop sz="94626"/>
  </p:normalViewPr>
  <p:slideViewPr>
    <p:cSldViewPr snapToGrid="0">
      <p:cViewPr varScale="1">
        <p:scale>
          <a:sx n="61" d="100"/>
          <a:sy n="61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E43E-0DF5-9340-83BD-7001C70D46D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A065D-EDCC-5945-B2FD-9BF9234D5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A065D-EDCC-5945-B2FD-9BF9234D5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7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D574-C288-22CD-C85C-51CAAD36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827504"/>
            <a:ext cx="3624471" cy="2577893"/>
          </a:xfrm>
        </p:spPr>
        <p:txBody>
          <a:bodyPr>
            <a:normAutofit/>
          </a:bodyPr>
          <a:lstStyle/>
          <a:p>
            <a:r>
              <a:rPr lang="en-US" sz="5100" dirty="0"/>
              <a:t>Word Search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D227-1635-4B40-5935-6170C9B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r>
              <a:rPr lang="en-US" dirty="0"/>
              <a:t> Karen </a:t>
            </a:r>
            <a:r>
              <a:rPr lang="en-US" dirty="0" err="1"/>
              <a:t>Donjuan</a:t>
            </a:r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8914F-5B76-18D7-77C4-A9362850427C}"/>
              </a:ext>
            </a:extLst>
          </p:cNvPr>
          <p:cNvSpPr txBox="1"/>
          <p:nvPr/>
        </p:nvSpPr>
        <p:spPr>
          <a:xfrm>
            <a:off x="6821557" y="0"/>
            <a:ext cx="5654621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create_app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():</a:t>
            </a:r>
          </a:p>
          <a:p>
            <a:r>
              <a:rPr lang="en-US" sz="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#create and configure the app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Flask(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__name__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instance_relative_config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random_words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[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"BANANA"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"ORANGE"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"STRAWBERRY"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"BLUEBERRY"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"PINEAPPLE"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"MANGO"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"PEAR"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"PLUM"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"LEMON"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"LIME"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"COCONUT"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"POMEGRANATE"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"RASPBERRY"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"NETARINE"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"CANTALOUPE"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"HONEYDEW"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"BLACKBERRY"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"CRANBERRY"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"TANGERINE"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"PAPAYA"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"GUAVA"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"PASSIONFRUIT"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"LYCHEE"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"DRAGONFRUIT"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"KIWIFRUIT"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"PERSIMMON"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"STARFRUIT"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"AVOCADO"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"GRAPEFRUIT"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"MULBERRY"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"BOYSENBERRY"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"APRICOT"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"MELON"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"GOOSEBERRY"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"KUMQUAT"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"ELDERBERRY"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"QUINCE"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"BREAD"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"BUTTER"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"CHEESE"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"MILK"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"YOGURT"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"EGG"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"BACON"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"SAUSAGE"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"PANCAKES"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"WAFFLE"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"CEREAL"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"TOAST"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"JAM"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"HONEY"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"SYRUP"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"COFFEE"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"TEA"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"JUICE"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"SMOOTHIE"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"SODA"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"WATER"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"BEVERAGE"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"DRINK"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"CAKE"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"COOKIE"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"BISCUIT"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"SANDWICH"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"PIZZA"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"PASTA"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"SALAD"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"SOUP"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"STEAK"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"CHICKEN"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"FISH"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"VEGETABLE"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"FRUIT"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"DESSERT"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"APPETIZER"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"ENTREE"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"SIDE"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"SNACK"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"MEAL"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"DINNER"</a:t>
            </a:r>
            <a:r>
              <a:rPr lang="en-US" sz="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"LUNCH"</a:t>
            </a:r>
            <a:endParaRPr lang="en-US" sz="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</a:t>
            </a:r>
          </a:p>
          <a:p>
            <a:endParaRPr lang="en-US" dirty="0"/>
          </a:p>
        </p:txBody>
      </p:sp>
      <p:pic>
        <p:nvPicPr>
          <p:cNvPr id="23" name="Picture 22" descr="A screenshot of a game&#10;&#10;Description automatically generated">
            <a:extLst>
              <a:ext uri="{FF2B5EF4-FFF2-40B4-BE49-F238E27FC236}">
                <a16:creationId xmlns:a16="http://schemas.microsoft.com/office/drawing/2014/main" id="{A6F51F6B-285D-1918-0325-22F5CFE6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99" y="3130031"/>
            <a:ext cx="2986308" cy="29863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D70275-B73F-10F6-D23B-F09903BF1471}"/>
              </a:ext>
            </a:extLst>
          </p:cNvPr>
          <p:cNvSpPr txBox="1"/>
          <p:nvPr/>
        </p:nvSpPr>
        <p:spPr>
          <a:xfrm>
            <a:off x="1676412" y="5123441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-is/Word-Puzzle</a:t>
            </a:r>
          </a:p>
        </p:txBody>
      </p:sp>
    </p:spTree>
    <p:extLst>
      <p:ext uri="{BB962C8B-B14F-4D97-AF65-F5344CB8AC3E}">
        <p14:creationId xmlns:p14="http://schemas.microsoft.com/office/powerpoint/2010/main" val="41264924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317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Menlo</vt:lpstr>
      <vt:lpstr>Source Sans Pro</vt:lpstr>
      <vt:lpstr>FunkyShapesVTI</vt:lpstr>
      <vt:lpstr>Word Search Puzzle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Puzzle</dc:title>
  <dc:creator>Karen Donjuan</dc:creator>
  <cp:lastModifiedBy>Karen Donjuan</cp:lastModifiedBy>
  <cp:revision>3</cp:revision>
  <dcterms:created xsi:type="dcterms:W3CDTF">2024-04-25T21:14:19Z</dcterms:created>
  <dcterms:modified xsi:type="dcterms:W3CDTF">2024-04-28T22:18:28Z</dcterms:modified>
</cp:coreProperties>
</file>