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12D9C-0F13-45D2-9C8E-6130E1B51E73}" v="1" dt="2023-12-01T22:52:57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Kirkley" userId="fc5e3cbe-79b4-4552-a75b-733b12423958" providerId="ADAL" clId="{26512D9C-0F13-45D2-9C8E-6130E1B51E73}"/>
    <pc:docChg chg="custSel modSld">
      <pc:chgData name="David Kirkley" userId="fc5e3cbe-79b4-4552-a75b-733b12423958" providerId="ADAL" clId="{26512D9C-0F13-45D2-9C8E-6130E1B51E73}" dt="2023-12-01T22:53:18.026" v="6" actId="1076"/>
      <pc:docMkLst>
        <pc:docMk/>
      </pc:docMkLst>
      <pc:sldChg chg="addSp delSp modSp mod">
        <pc:chgData name="David Kirkley" userId="fc5e3cbe-79b4-4552-a75b-733b12423958" providerId="ADAL" clId="{26512D9C-0F13-45D2-9C8E-6130E1B51E73}" dt="2023-12-01T22:53:18.026" v="6" actId="1076"/>
        <pc:sldMkLst>
          <pc:docMk/>
          <pc:sldMk cId="1634380820" sldId="256"/>
        </pc:sldMkLst>
        <pc:picChg chg="del">
          <ac:chgData name="David Kirkley" userId="fc5e3cbe-79b4-4552-a75b-733b12423958" providerId="ADAL" clId="{26512D9C-0F13-45D2-9C8E-6130E1B51E73}" dt="2023-12-01T22:52:50.921" v="0" actId="478"/>
          <ac:picMkLst>
            <pc:docMk/>
            <pc:sldMk cId="1634380820" sldId="256"/>
            <ac:picMk id="6" creationId="{FCA7D6F0-67BD-59A9-F97F-E0B50DC05AD8}"/>
          </ac:picMkLst>
        </pc:picChg>
        <pc:picChg chg="add mod">
          <ac:chgData name="David Kirkley" userId="fc5e3cbe-79b4-4552-a75b-733b12423958" providerId="ADAL" clId="{26512D9C-0F13-45D2-9C8E-6130E1B51E73}" dt="2023-12-01T22:53:18.026" v="6" actId="1076"/>
          <ac:picMkLst>
            <pc:docMk/>
            <pc:sldMk cId="1634380820" sldId="256"/>
            <ac:picMk id="9" creationId="{A244B6A5-D2D4-8228-8E14-9664F3D9AC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94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5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6E1E-B8A7-44D3-9A77-5915413E376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A89C-6193-461E-975D-2BE12B8C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4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su-is/WordGuesserGam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2B34-9135-F645-9DB7-CBDA2D7FF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689" y="84294"/>
            <a:ext cx="7920759" cy="1539969"/>
          </a:xfrm>
        </p:spPr>
        <p:txBody>
          <a:bodyPr>
            <a:norm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Guesser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3988D-630F-853C-425E-AFA86F2DE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69" y="6302105"/>
            <a:ext cx="1570120" cy="36940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David Kirkley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F1509-DF01-211B-AEFA-227E19B71466}"/>
              </a:ext>
            </a:extLst>
          </p:cNvPr>
          <p:cNvSpPr txBox="1"/>
          <p:nvPr/>
        </p:nvSpPr>
        <p:spPr>
          <a:xfrm>
            <a:off x="6346257" y="2414954"/>
            <a:ext cx="56668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to play: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Guess a random 5-letter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letter will be green if it’s in the correct 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will be yellow if it’s in the word, but not in the correct 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will be gray if the letter is not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 have 6 chances to guess the correct 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53C-FBAB-43A3-E721-6A1A473A3EAA}"/>
              </a:ext>
            </a:extLst>
          </p:cNvPr>
          <p:cNvSpPr txBox="1"/>
          <p:nvPr/>
        </p:nvSpPr>
        <p:spPr>
          <a:xfrm>
            <a:off x="7485248" y="6302105"/>
            <a:ext cx="452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https://github.com/ksu-is/WordGuesserGame</a:t>
            </a: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244B6A5-D2D4-8228-8E14-9664F3D9A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33" y="1771308"/>
            <a:ext cx="4287552" cy="46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486D78E62B4B4AA3202EB49D9CE649" ma:contentTypeVersion="17" ma:contentTypeDescription="Create a new document." ma:contentTypeScope="" ma:versionID="421f440b9ef48ee6a4a3ad2524bebd3b">
  <xsd:schema xmlns:xsd="http://www.w3.org/2001/XMLSchema" xmlns:xs="http://www.w3.org/2001/XMLSchema" xmlns:p="http://schemas.microsoft.com/office/2006/metadata/properties" xmlns:ns3="7cd335e1-5a0d-4e1f-adc4-fc55cb40f6cc" xmlns:ns4="bce7fc3e-1330-4890-aea6-136b5134ca01" targetNamespace="http://schemas.microsoft.com/office/2006/metadata/properties" ma:root="true" ma:fieldsID="0338dde0b114b149ae12b43069a4c9d3" ns3:_="" ns4:_="">
    <xsd:import namespace="7cd335e1-5a0d-4e1f-adc4-fc55cb40f6cc"/>
    <xsd:import namespace="bce7fc3e-1330-4890-aea6-136b5134ca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335e1-5a0d-4e1f-adc4-fc55cb40f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7fc3e-1330-4890-aea6-136b5134ca0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cd335e1-5a0d-4e1f-adc4-fc55cb40f6cc" xsi:nil="true"/>
  </documentManagement>
</p:properties>
</file>

<file path=customXml/itemProps1.xml><?xml version="1.0" encoding="utf-8"?>
<ds:datastoreItem xmlns:ds="http://schemas.openxmlformats.org/officeDocument/2006/customXml" ds:itemID="{680C84AF-042D-4932-B950-E23BD6332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335e1-5a0d-4e1f-adc4-fc55cb40f6cc"/>
    <ds:schemaRef ds:uri="bce7fc3e-1330-4890-aea6-136b5134ca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E7CCC1-2FDA-4D50-94BC-C4A4BBD8BA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095C3E-BFE1-4326-9CA8-59BDAA89AF04}">
  <ds:schemaRefs>
    <ds:schemaRef ds:uri="7cd335e1-5a0d-4e1f-adc4-fc55cb40f6cc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ce7fc3e-1330-4890-aea6-136b5134ca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70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Rockwell</vt:lpstr>
      <vt:lpstr>Damask</vt:lpstr>
      <vt:lpstr>Word Guesser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Guesser</dc:title>
  <dc:creator>David Kirkley</dc:creator>
  <cp:lastModifiedBy>David Kirkley</cp:lastModifiedBy>
  <cp:revision>1</cp:revision>
  <dcterms:created xsi:type="dcterms:W3CDTF">2023-12-01T22:41:32Z</dcterms:created>
  <dcterms:modified xsi:type="dcterms:W3CDTF">2023-12-01T22:53:26Z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0x01010088486D78E62B4B4AA3202EB49D9CE649</vt:lpwstr>
  </property>
</Properties>
</file>