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5"/>
    <p:restoredTop sz="94682"/>
  </p:normalViewPr>
  <p:slideViewPr>
    <p:cSldViewPr snapToGrid="0">
      <p:cViewPr varScale="1">
        <p:scale>
          <a:sx n="119" d="100"/>
          <a:sy n="119" d="100"/>
        </p:scale>
        <p:origin x="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C09D-A5D0-A6F4-DB96-E2FC1BEAB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5BD1A1-27AA-5471-4227-E76A5C2AB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E0D75-F07A-05A0-3A85-31980153B4CE}"/>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5" name="Footer Placeholder 4">
            <a:extLst>
              <a:ext uri="{FF2B5EF4-FFF2-40B4-BE49-F238E27FC236}">
                <a16:creationId xmlns:a16="http://schemas.microsoft.com/office/drawing/2014/main" id="{192D924E-8497-FB09-F50A-B1C4FEFD6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4B088-4EE2-532A-40EA-943E617A2C53}"/>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56298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05F3-3C7A-4C14-E721-39FEF8CDA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37316-CD47-3B73-FC3A-BD2CB98E0F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D9D76-76C3-D538-DFBE-125E2E013173}"/>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5" name="Footer Placeholder 4">
            <a:extLst>
              <a:ext uri="{FF2B5EF4-FFF2-40B4-BE49-F238E27FC236}">
                <a16:creationId xmlns:a16="http://schemas.microsoft.com/office/drawing/2014/main" id="{9BF5B35C-D323-71CA-969E-C7A99CED4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24593-4C25-E1E3-BCFE-A0962DFC6C16}"/>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47328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666CD-CD4D-0F88-0730-6E1BCC1BD3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10B315-4233-FDAE-887C-1B72C2E100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2F1CB-3E85-01EF-0427-CFA93FCBB062}"/>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5" name="Footer Placeholder 4">
            <a:extLst>
              <a:ext uri="{FF2B5EF4-FFF2-40B4-BE49-F238E27FC236}">
                <a16:creationId xmlns:a16="http://schemas.microsoft.com/office/drawing/2014/main" id="{4F0C31E5-C6DF-68F4-5C91-E56D7F7AD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4E723-02A6-DFF3-C3DA-43C9B96C6DA2}"/>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278356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AD46-BDD3-12B7-546F-F6386E0251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F6ED09-2C7F-21AC-4FF9-AA2D3EF1E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B98DF-673C-8781-4278-05C173ED1F28}"/>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5" name="Footer Placeholder 4">
            <a:extLst>
              <a:ext uri="{FF2B5EF4-FFF2-40B4-BE49-F238E27FC236}">
                <a16:creationId xmlns:a16="http://schemas.microsoft.com/office/drawing/2014/main" id="{4B9FA196-7AF7-AADF-5FAD-23ED8FF30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A2A32-25AF-B0DB-3283-4D9DE2F7C058}"/>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352906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25A5-FA00-1A15-1821-761F52A1E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3FE9C3-2CEF-554D-9AC4-76751FAEED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E76389-35A5-C275-BE33-EFF15E0B87B8}"/>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5" name="Footer Placeholder 4">
            <a:extLst>
              <a:ext uri="{FF2B5EF4-FFF2-40B4-BE49-F238E27FC236}">
                <a16:creationId xmlns:a16="http://schemas.microsoft.com/office/drawing/2014/main" id="{4BE0B2DE-7DD7-B2CE-63D8-10F8ECF56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AC9F8-22F3-3608-F97F-A7DB2A6EF946}"/>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52852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9DBC-0987-9FCE-7DF8-B390BDB24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6EB8B-20FF-FFB6-3DFE-C8FAC24BDC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035E98-1C39-A5CD-F3F5-2954FF357C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09F5C4-7229-5EB2-FDF1-8577886A71E6}"/>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6" name="Footer Placeholder 5">
            <a:extLst>
              <a:ext uri="{FF2B5EF4-FFF2-40B4-BE49-F238E27FC236}">
                <a16:creationId xmlns:a16="http://schemas.microsoft.com/office/drawing/2014/main" id="{1B758FD1-B545-F4E7-D087-C6920F9EB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B2989-6966-DD8D-6483-9A140F40C4E6}"/>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215948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C669-AA22-0009-870E-3932F3C401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EA3FB4-7F26-02EC-D6CD-53CD63EFB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0B643-265D-4208-22E1-50B35FA4E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A2D96-04C4-743E-EC87-B622410676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3C9A08-E78D-9167-39B8-1E7F49232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717B9F-1C9F-B0E1-50A2-889C107D72AC}"/>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8" name="Footer Placeholder 7">
            <a:extLst>
              <a:ext uri="{FF2B5EF4-FFF2-40B4-BE49-F238E27FC236}">
                <a16:creationId xmlns:a16="http://schemas.microsoft.com/office/drawing/2014/main" id="{622D1B5C-3525-68DC-196E-9ECBCD07A6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975495-349D-B0BA-1AEE-6508BC010D38}"/>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117262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4F25-ACEC-E183-5E6B-BFAF20DF83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B701AC-B122-C07A-CCC7-55015C17CBAB}"/>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4" name="Footer Placeholder 3">
            <a:extLst>
              <a:ext uri="{FF2B5EF4-FFF2-40B4-BE49-F238E27FC236}">
                <a16:creationId xmlns:a16="http://schemas.microsoft.com/office/drawing/2014/main" id="{2D2EF12C-0737-C54C-FE7A-3DF5A4A9E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C8F1B3-7A2D-0523-84FE-F0F628B35E03}"/>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185189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1F6E7-D87A-EFF7-A01F-70B18969B218}"/>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3" name="Footer Placeholder 2">
            <a:extLst>
              <a:ext uri="{FF2B5EF4-FFF2-40B4-BE49-F238E27FC236}">
                <a16:creationId xmlns:a16="http://schemas.microsoft.com/office/drawing/2014/main" id="{1E76CC94-80A1-4BE6-B317-9AE567A203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D9FE1E-D944-AAD6-5D42-26A76132E063}"/>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224427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A346-9D50-B050-6EC2-D4FCAEC18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5B1880-79B6-A373-F841-EFD9F10E8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704596-5C83-14D7-E737-A8540F5A5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83ACD-BF54-A525-7B0B-4B93CAE386D7}"/>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6" name="Footer Placeholder 5">
            <a:extLst>
              <a:ext uri="{FF2B5EF4-FFF2-40B4-BE49-F238E27FC236}">
                <a16:creationId xmlns:a16="http://schemas.microsoft.com/office/drawing/2014/main" id="{CE70FE04-FF7F-FF4E-F748-B17A50523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3E1B7-3ED1-F081-9734-16F81C575735}"/>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223645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A94E-9CF4-68F1-CAFF-56E46EB5E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D1FA7E-18BF-CCA5-5E3D-B3A9A0D44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C2372E-EB5D-6916-2662-DCBB81F5B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8794D-95A0-D4DA-F29B-3EED57ADBC24}"/>
              </a:ext>
            </a:extLst>
          </p:cNvPr>
          <p:cNvSpPr>
            <a:spLocks noGrp="1"/>
          </p:cNvSpPr>
          <p:nvPr>
            <p:ph type="dt" sz="half" idx="10"/>
          </p:nvPr>
        </p:nvSpPr>
        <p:spPr/>
        <p:txBody>
          <a:bodyPr/>
          <a:lstStyle/>
          <a:p>
            <a:fld id="{B41AE67E-4BCA-C04C-8F4F-623C52EA02EF}" type="datetimeFigureOut">
              <a:rPr lang="en-US" smtClean="0"/>
              <a:t>7/21/24</a:t>
            </a:fld>
            <a:endParaRPr lang="en-US"/>
          </a:p>
        </p:txBody>
      </p:sp>
      <p:sp>
        <p:nvSpPr>
          <p:cNvPr id="6" name="Footer Placeholder 5">
            <a:extLst>
              <a:ext uri="{FF2B5EF4-FFF2-40B4-BE49-F238E27FC236}">
                <a16:creationId xmlns:a16="http://schemas.microsoft.com/office/drawing/2014/main" id="{E36BD90D-FA9C-CB90-9C14-0B6220B8E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CA62A-35FF-9A19-A881-AEBE7D5DC108}"/>
              </a:ext>
            </a:extLst>
          </p:cNvPr>
          <p:cNvSpPr>
            <a:spLocks noGrp="1"/>
          </p:cNvSpPr>
          <p:nvPr>
            <p:ph type="sldNum" sz="quarter" idx="12"/>
          </p:nvPr>
        </p:nvSpPr>
        <p:spPr/>
        <p:txBody>
          <a:bodyPr/>
          <a:lstStyle/>
          <a:p>
            <a:fld id="{FCBEBD01-CA7C-9947-BFD9-022B2991441D}" type="slidenum">
              <a:rPr lang="en-US" smtClean="0"/>
              <a:t>‹#›</a:t>
            </a:fld>
            <a:endParaRPr lang="en-US"/>
          </a:p>
        </p:txBody>
      </p:sp>
    </p:spTree>
    <p:extLst>
      <p:ext uri="{BB962C8B-B14F-4D97-AF65-F5344CB8AC3E}">
        <p14:creationId xmlns:p14="http://schemas.microsoft.com/office/powerpoint/2010/main" val="181677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F478B-FFE2-CAC0-4C59-7E7A7E712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5BCE66-4852-2B74-9BF4-A45874F27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1BAC0-A0BF-3387-13A0-A6B3547DCA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1AE67E-4BCA-C04C-8F4F-623C52EA02EF}" type="datetimeFigureOut">
              <a:rPr lang="en-US" smtClean="0"/>
              <a:t>7/21/24</a:t>
            </a:fld>
            <a:endParaRPr lang="en-US"/>
          </a:p>
        </p:txBody>
      </p:sp>
      <p:sp>
        <p:nvSpPr>
          <p:cNvPr id="5" name="Footer Placeholder 4">
            <a:extLst>
              <a:ext uri="{FF2B5EF4-FFF2-40B4-BE49-F238E27FC236}">
                <a16:creationId xmlns:a16="http://schemas.microsoft.com/office/drawing/2014/main" id="{4FD70A02-E534-3CC5-752A-6B7D650B1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7E7928-E19A-3739-ED6D-9A0016C420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BEBD01-CA7C-9947-BFD9-022B2991441D}" type="slidenum">
              <a:rPr lang="en-US" smtClean="0"/>
              <a:t>‹#›</a:t>
            </a:fld>
            <a:endParaRPr lang="en-US"/>
          </a:p>
        </p:txBody>
      </p:sp>
    </p:spTree>
    <p:extLst>
      <p:ext uri="{BB962C8B-B14F-4D97-AF65-F5344CB8AC3E}">
        <p14:creationId xmlns:p14="http://schemas.microsoft.com/office/powerpoint/2010/main" val="377447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D519C-31AC-4B88-911F-E345D29EA130}"/>
              </a:ext>
            </a:extLst>
          </p:cNvPr>
          <p:cNvSpPr>
            <a:spLocks noGrp="1"/>
          </p:cNvSpPr>
          <p:nvPr>
            <p:ph type="ctrTitle"/>
          </p:nvPr>
        </p:nvSpPr>
        <p:spPr>
          <a:xfrm>
            <a:off x="6763288" y="705420"/>
            <a:ext cx="5449126" cy="3022189"/>
          </a:xfrm>
        </p:spPr>
        <p:txBody>
          <a:bodyPr anchor="t">
            <a:normAutofit fontScale="90000"/>
          </a:bodyPr>
          <a:lstStyle/>
          <a:p>
            <a:pPr algn="l"/>
            <a:r>
              <a:rPr lang="en-US" sz="5400" dirty="0">
                <a:latin typeface="American Typewriter" panose="02090604020004020304" pitchFamily="18" charset="77"/>
              </a:rPr>
              <a:t>Workout </a:t>
            </a:r>
            <a:br>
              <a:rPr lang="en-US" sz="5400" dirty="0">
                <a:latin typeface="American Typewriter" panose="02090604020004020304" pitchFamily="18" charset="77"/>
              </a:rPr>
            </a:br>
            <a:r>
              <a:rPr lang="en-US" sz="5400" dirty="0">
                <a:latin typeface="American Typewriter" panose="02090604020004020304" pitchFamily="18" charset="77"/>
              </a:rPr>
              <a:t>Manager</a:t>
            </a:r>
            <a:br>
              <a:rPr lang="en-US" sz="5400" dirty="0">
                <a:latin typeface="American Typewriter" panose="02090604020004020304" pitchFamily="18" charset="77"/>
              </a:rPr>
            </a:br>
            <a:r>
              <a:rPr lang="en-US" sz="5400" dirty="0">
                <a:latin typeface="American Typewriter" panose="02090604020004020304" pitchFamily="18" charset="77"/>
              </a:rPr>
              <a:t>By: Carys Winne</a:t>
            </a:r>
          </a:p>
        </p:txBody>
      </p:sp>
      <p:sp>
        <p:nvSpPr>
          <p:cNvPr id="3" name="Subtitle 2">
            <a:extLst>
              <a:ext uri="{FF2B5EF4-FFF2-40B4-BE49-F238E27FC236}">
                <a16:creationId xmlns:a16="http://schemas.microsoft.com/office/drawing/2014/main" id="{2C632246-C71A-29D5-4910-725C14699BFA}"/>
              </a:ext>
            </a:extLst>
          </p:cNvPr>
          <p:cNvSpPr>
            <a:spLocks noGrp="1"/>
          </p:cNvSpPr>
          <p:nvPr>
            <p:ph type="subTitle" idx="1"/>
          </p:nvPr>
        </p:nvSpPr>
        <p:spPr>
          <a:xfrm>
            <a:off x="7006874" y="3988558"/>
            <a:ext cx="4036333" cy="1709849"/>
          </a:xfrm>
        </p:spPr>
        <p:txBody>
          <a:bodyPr anchor="b">
            <a:normAutofit fontScale="40000" lnSpcReduction="20000"/>
          </a:bodyPr>
          <a:lstStyle/>
          <a:p>
            <a:pPr algn="l">
              <a:lnSpc>
                <a:spcPct val="220000"/>
              </a:lnSpc>
            </a:pPr>
            <a:r>
              <a:rPr lang="en-US" dirty="0">
                <a:latin typeface="American Typewriter" panose="02090604020004020304" pitchFamily="18" charset="77"/>
              </a:rPr>
              <a:t>Workout Manager is designed with the idea of managing and tracking different workouts. It can track different things such as the workout name, how many repetitions to perform, and how many sets to do allowing for a planned and effective trip to the gym.</a:t>
            </a:r>
          </a:p>
        </p:txBody>
      </p:sp>
      <p:sp>
        <p:nvSpPr>
          <p:cNvPr id="11" name="Rectangle 1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5B4D9A-A612-85C3-9C52-FCACC40B57FC}"/>
              </a:ext>
            </a:extLst>
          </p:cNvPr>
          <p:cNvPicPr>
            <a:picLocks noChangeAspect="1"/>
          </p:cNvPicPr>
          <p:nvPr/>
        </p:nvPicPr>
        <p:blipFill>
          <a:blip r:embed="rId2"/>
          <a:stretch>
            <a:fillRect/>
          </a:stretch>
        </p:blipFill>
        <p:spPr>
          <a:xfrm>
            <a:off x="733507" y="699969"/>
            <a:ext cx="5536001" cy="5399309"/>
          </a:xfrm>
          <a:prstGeom prst="rect">
            <a:avLst/>
          </a:prstGeom>
        </p:spPr>
      </p:pic>
      <p:grpSp>
        <p:nvGrpSpPr>
          <p:cNvPr id="15" name="Group 1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39435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56</Words>
  <Application>Microsoft Macintosh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American Typewriter</vt:lpstr>
      <vt:lpstr>Aptos</vt:lpstr>
      <vt:lpstr>Aptos Display</vt:lpstr>
      <vt:lpstr>Arial</vt:lpstr>
      <vt:lpstr>Office Theme</vt:lpstr>
      <vt:lpstr>Workout  Manager By: Carys Winne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Carys Winne</dc:creator>
  <cp:lastModifiedBy>Carys Winne</cp:lastModifiedBy>
  <cp:revision>1</cp:revision>
  <dcterms:created xsi:type="dcterms:W3CDTF">2024-07-22T02:04:03Z</dcterms:created>
  <dcterms:modified xsi:type="dcterms:W3CDTF">2024-07-22T02:13:56Z</dcterms:modified>
</cp:coreProperties>
</file>