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5"/>
    <p:restoredTop sz="94682"/>
  </p:normalViewPr>
  <p:slideViewPr>
    <p:cSldViewPr snapToGrid="0">
      <p:cViewPr varScale="1">
        <p:scale>
          <a:sx n="119" d="100"/>
          <a:sy n="119"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33842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130853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68621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33060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90077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69039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AE67E-4BCA-C04C-8F4F-623C52EA02EF}" type="datetimeFigureOut">
              <a:rPr lang="en-US" smtClean="0"/>
              <a:t>7/21/24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97255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AE67E-4BCA-C04C-8F4F-623C52EA02EF}" type="datetimeFigureOut">
              <a:rPr lang="en-US" smtClean="0"/>
              <a:t>7/21/24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9798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E67E-4BCA-C04C-8F4F-623C52EA02EF}" type="datetimeFigureOut">
              <a:rPr lang="en-US" smtClean="0"/>
              <a:t>7/21/24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115835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421333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59730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E67E-4BCA-C04C-8F4F-623C52EA02EF}" type="datetimeFigureOut">
              <a:rPr lang="en-US" smtClean="0"/>
              <a:t>7/21/24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EBD01-CA7C-9947-BFD9-022B2991441D}" type="slidenum">
              <a:rPr lang="en-US" smtClean="0"/>
              <a:t>‹#›</a:t>
            </a:fld>
            <a:endParaRPr lang="en-US"/>
          </a:p>
        </p:txBody>
      </p:sp>
    </p:spTree>
    <p:extLst>
      <p:ext uri="{BB962C8B-B14F-4D97-AF65-F5344CB8AC3E}">
        <p14:creationId xmlns:p14="http://schemas.microsoft.com/office/powerpoint/2010/main" val="6103777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519C-31AC-4B88-911F-E345D29EA130}"/>
              </a:ext>
            </a:extLst>
          </p:cNvPr>
          <p:cNvSpPr>
            <a:spLocks noGrp="1"/>
          </p:cNvSpPr>
          <p:nvPr>
            <p:ph type="ctrTitle"/>
          </p:nvPr>
        </p:nvSpPr>
        <p:spPr>
          <a:xfrm>
            <a:off x="5297760" y="1069848"/>
            <a:ext cx="6251110" cy="3566160"/>
          </a:xfrm>
        </p:spPr>
        <p:txBody>
          <a:bodyPr anchor="b">
            <a:normAutofit/>
          </a:bodyPr>
          <a:lstStyle/>
          <a:p>
            <a:pPr algn="l"/>
            <a:r>
              <a:rPr lang="en-US" sz="5400" dirty="0">
                <a:latin typeface="American Typewriter" panose="02090604020004020304" pitchFamily="18" charset="77"/>
              </a:rPr>
              <a:t> </a:t>
            </a:r>
            <a:br>
              <a:rPr lang="en-US" sz="5400" dirty="0">
                <a:latin typeface="American Typewriter" panose="02090604020004020304" pitchFamily="18" charset="77"/>
              </a:rPr>
            </a:br>
            <a:br>
              <a:rPr lang="en-US" sz="5400" dirty="0">
                <a:latin typeface="American Typewriter" panose="02090604020004020304" pitchFamily="18" charset="77"/>
              </a:rPr>
            </a:br>
            <a:r>
              <a:rPr lang="en-US" sz="3600" dirty="0">
                <a:latin typeface="American Typewriter" panose="02090604020004020304" pitchFamily="18" charset="77"/>
              </a:rPr>
              <a:t>Team: Carys Winne</a:t>
            </a:r>
          </a:p>
        </p:txBody>
      </p:sp>
      <p:sp>
        <p:nvSpPr>
          <p:cNvPr id="3" name="Subtitle 2">
            <a:extLst>
              <a:ext uri="{FF2B5EF4-FFF2-40B4-BE49-F238E27FC236}">
                <a16:creationId xmlns:a16="http://schemas.microsoft.com/office/drawing/2014/main" id="{2C632246-C71A-29D5-4910-725C14699BFA}"/>
              </a:ext>
            </a:extLst>
          </p:cNvPr>
          <p:cNvSpPr>
            <a:spLocks noGrp="1"/>
          </p:cNvSpPr>
          <p:nvPr>
            <p:ph type="subTitle" idx="1"/>
          </p:nvPr>
        </p:nvSpPr>
        <p:spPr>
          <a:xfrm>
            <a:off x="5297760" y="4636008"/>
            <a:ext cx="6251111" cy="1572768"/>
          </a:xfrm>
        </p:spPr>
        <p:txBody>
          <a:bodyPr>
            <a:normAutofit/>
          </a:bodyPr>
          <a:lstStyle/>
          <a:p>
            <a:pPr algn="l"/>
            <a:r>
              <a:rPr lang="en-US" sz="1700">
                <a:latin typeface="American Typewriter" panose="02090604020004020304" pitchFamily="18" charset="77"/>
              </a:rPr>
              <a:t>Workout Manager is designed with the idea of managing and tracking different workouts. It can track different things such as the workout name, how many repetitions to perform, and how many sets to do allowing for a planned and effective trip to the gym.</a:t>
            </a:r>
          </a:p>
        </p:txBody>
      </p:sp>
      <p:pic>
        <p:nvPicPr>
          <p:cNvPr id="6" name="Picture 5" descr="A black screen with white text&#10;&#10;Description automatically generated">
            <a:extLst>
              <a:ext uri="{FF2B5EF4-FFF2-40B4-BE49-F238E27FC236}">
                <a16:creationId xmlns:a16="http://schemas.microsoft.com/office/drawing/2014/main" id="{6F06A5E1-6239-DF49-34D1-11ADA06C2D1A}"/>
              </a:ext>
            </a:extLst>
          </p:cNvPr>
          <p:cNvPicPr>
            <a:picLocks noChangeAspect="1"/>
          </p:cNvPicPr>
          <p:nvPr/>
        </p:nvPicPr>
        <p:blipFill>
          <a:blip r:embed="rId2"/>
          <a:srcRect r="6502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8" name="Picture 7">
            <a:extLst>
              <a:ext uri="{FF2B5EF4-FFF2-40B4-BE49-F238E27FC236}">
                <a16:creationId xmlns:a16="http://schemas.microsoft.com/office/drawing/2014/main" id="{3C444DC2-DDA6-DDDE-9988-FBC82FD4B4A4}"/>
              </a:ext>
            </a:extLst>
          </p:cNvPr>
          <p:cNvPicPr>
            <a:picLocks noChangeAspect="1"/>
          </p:cNvPicPr>
          <p:nvPr/>
        </p:nvPicPr>
        <p:blipFill>
          <a:blip r:embed="rId3"/>
          <a:stretch>
            <a:fillRect/>
          </a:stretch>
        </p:blipFill>
        <p:spPr>
          <a:xfrm>
            <a:off x="6096000" y="0"/>
            <a:ext cx="4048461" cy="4048461"/>
          </a:xfrm>
          <a:prstGeom prst="rect">
            <a:avLst/>
          </a:prstGeom>
          <a:solidFill>
            <a:srgbClr val="FFFF00"/>
          </a:solidFill>
        </p:spPr>
      </p:pic>
    </p:spTree>
    <p:extLst>
      <p:ext uri="{BB962C8B-B14F-4D97-AF65-F5344CB8AC3E}">
        <p14:creationId xmlns:p14="http://schemas.microsoft.com/office/powerpoint/2010/main" val="223943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TotalTime>
  <Words>55</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American Typewriter</vt:lpstr>
      <vt:lpstr>Arial</vt:lpstr>
      <vt:lpstr>Calibri</vt:lpstr>
      <vt:lpstr>Calibri Light</vt:lpstr>
      <vt:lpstr>Office 2013 - 2022 Theme</vt:lpstr>
      <vt:lpstr>   Team: Carys Winne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Carys Winne</dc:creator>
  <cp:lastModifiedBy>Carys Winne</cp:lastModifiedBy>
  <cp:revision>2</cp:revision>
  <dcterms:created xsi:type="dcterms:W3CDTF">2024-07-22T02:04:03Z</dcterms:created>
  <dcterms:modified xsi:type="dcterms:W3CDTF">2024-07-22T02:31:51Z</dcterms:modified>
</cp:coreProperties>
</file>