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CC02-1FA2-6A31-0B7F-853BD921C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19146-6EB9-E1ED-31BD-7FA53C96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8ED9-A019-15B2-3F0F-EDCF5929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6692-B2C3-09CF-2213-DB367C48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2A16-63A4-AF00-F439-305B84BA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2D1A-890D-8F84-FC4B-DD610A26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95707-21F0-32B6-01E6-289A33FB8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54D4-2C9F-5711-4523-174CD119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FB4F-77E7-7C95-EBC9-E4D5574B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CC9F-6730-E69B-4D17-715BAB3D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3586C-0873-6ED1-D452-ABDEAD6BE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A3F78-A336-55F4-7193-2B48A8A6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327F-6AB4-0382-E05A-2D33A270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C11A-A90E-3CC1-7DF6-71C331C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108A-E824-B6E2-DCBB-36380668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EBA7-859B-13B0-B2C5-B009A134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FED0-99E0-EB70-1FB7-78373166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0B4F-B790-891A-5D9E-A764E8E6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6EE8-F52F-A536-DA46-B2A04F0D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9066-6279-A235-FCDB-CCC6C85B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2572-B915-CBC3-BD4B-2F4C7496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1822-6D0A-DB48-37C2-018DF7E1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854E-296E-EF00-5C99-7D29FC4E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367B-A35C-201A-A8B5-4848C0BE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3E69-1F4F-776C-F71F-C77C5E5C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C95-E490-52A1-BDDD-93C7B9BE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3FCC-7C98-169C-0BBF-8C2136C2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778F2-3A85-9AEA-41B7-960E338F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E698-74D6-A77C-715D-8DBADF1C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1750-51E5-4A12-33F2-978D258B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85CC-DCAB-B58A-3790-49B708D0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5DCE-20BD-EB62-7006-A3A4A6E6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6E79-6529-CF47-C49B-D2DEAD71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96718-0089-4740-A0AF-3F2DC2E8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51E79-A930-FC13-D6DD-16B35B41F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71B3A-7332-CDC3-5AE2-4363706F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47A51-5DDC-8DA3-DD86-7782B688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0656-9547-4A50-6DB6-1956C16F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114EE-C573-195B-7F9D-5C61486C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617E-58F5-8298-9277-5EACDAB9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D14A5-FEE3-216F-6F33-0EB5010D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40244-A60F-4255-0B58-45F6957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2EAE0-9959-EE00-6843-EA9C226C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C1714-CF30-9286-0C33-A0121C41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C59F-D503-20C1-CA40-4D148358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22BD9-F4ED-A1A5-3D69-A7206760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927-5D11-A2A7-34C4-7550BF7D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D94E-32B4-517F-4CCE-069A9EA7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84F2-7815-C2DF-7639-1A351C4F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304B8-BFB8-F2C4-CF00-C2F31FB4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C585-CE7A-BAC1-1DAC-E7476FDA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94E1-49A2-9013-49B8-494BAF4E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B1FE-894F-A8FF-07D2-D941AA6C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47ED5-2A19-9824-5646-EC4344CCE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02D13-7A68-4F4D-E5EE-A6473E7FB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C1C5-89C0-A683-09F0-DD1D535C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F7E38-65C1-FBF4-3748-2C0ED00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DD97-8E15-03E3-42C8-FC5DB56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4F54A-34E5-1BEC-9AA8-8969ED22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295D1-939D-BEDC-2D58-0A0FCDF3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9B37-723C-204C-1A74-E8040A177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9708-66D0-403B-85FB-AB5727E04F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D7FA-A7AE-CCFF-C5D5-F49A8830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35B3-D53E-5DD1-26CA-F40CD62CB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DFAE-AE7E-463E-84E2-5AB5E6FC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0990C-8C3B-DBD1-AAFB-2FF24B161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Yahtzee! (</a:t>
            </a:r>
            <a:r>
              <a:rPr lang="en-US" sz="4000" dirty="0" err="1">
                <a:solidFill>
                  <a:srgbClr val="FFFFFF"/>
                </a:solidFill>
              </a:rPr>
              <a:t>Tkinter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78727-EC88-8B17-9D15-6A87D4C8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By: Ethan Wickman</a:t>
            </a:r>
          </a:p>
        </p:txBody>
      </p:sp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6E35E024-CC7F-25AD-99E1-FA3DCA78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65" y="3552423"/>
            <a:ext cx="5866402" cy="3304591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4D8EB130-BA98-D2F3-A2F6-6F4C17CF1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99" y="3552423"/>
            <a:ext cx="6296336" cy="3305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5CABF-95EB-973C-DD98-C886503FEDA2}"/>
              </a:ext>
            </a:extLst>
          </p:cNvPr>
          <p:cNvSpPr txBox="1"/>
          <p:nvPr/>
        </p:nvSpPr>
        <p:spPr>
          <a:xfrm>
            <a:off x="1442720" y="2148936"/>
            <a:ext cx="1352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Classic Yahtzee, right at the user’s fingertips.</a:t>
            </a:r>
          </a:p>
        </p:txBody>
      </p:sp>
    </p:spTree>
    <p:extLst>
      <p:ext uri="{BB962C8B-B14F-4D97-AF65-F5344CB8AC3E}">
        <p14:creationId xmlns:p14="http://schemas.microsoft.com/office/powerpoint/2010/main" val="101944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Yahtzee! (Tkinter)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Yahtzee! (Tkinter)</dc:title>
  <dc:creator>Ethan Wickman</dc:creator>
  <cp:lastModifiedBy>Ethan Wickman</cp:lastModifiedBy>
  <cp:revision>1</cp:revision>
  <dcterms:created xsi:type="dcterms:W3CDTF">2023-12-01T21:18:56Z</dcterms:created>
  <dcterms:modified xsi:type="dcterms:W3CDTF">2023-12-01T21:26:44Z</dcterms:modified>
</cp:coreProperties>
</file>