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CF9B-AA5E-4C33-B389-97B1FF2A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723EC-9CFA-47FB-B5C1-C51F9F48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FB89-7BAA-4D78-BFD8-354581B0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822E-4A68-4596-8176-939E5C09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7EC0-4B7D-443B-8F2F-D1B533CD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900-1C35-46C2-9CF8-81E5E9D6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D4891-5143-4195-B3E4-3414810EB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9D91-EA0F-408D-AD94-22CF3AAA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C5ED-D809-4796-A688-2C100370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EA04-040E-45C0-98F7-22DA782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17243-5387-4E91-808E-2B7469D9E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7493C-F4BE-4666-AD58-058617F20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7351-9019-46B0-9F9F-C129F3B3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74268-41A2-414F-A97F-A6465F9D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47DD-76D5-4178-8056-27DA330A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A3DE-B68C-46E8-938B-44ED1A22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1851-15B4-486C-90DE-BB3CAD48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9AAE-9566-4C0A-A888-8A31A4F7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4FD8-282A-4E6F-AB9E-2F4ED3F4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8AE3-E9EC-4B90-94CE-D565C324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E1F0-3CE0-4051-BC08-FCA0F9B8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5C35A-5C8C-4D79-83D5-8360F7DE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F3A1-02F1-45F3-8B03-07405E96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78CB-7A3C-4420-8C16-40FA27AB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822CE-FE60-4E05-B04A-24401FC6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4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C2C7-5554-43E5-893F-BD0D16B1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77F3-496F-4FBC-A300-45A2FCE30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F63D7-00ED-4292-84FA-A920A71D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10B47-86B3-4FF3-BFAA-2AB8896A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F592E-95B7-4DB8-B145-E98621EA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9E84-E42E-4399-8D19-3BF94321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8E0F-84F2-4B2C-89F7-2CF84B76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498A7-9C41-4B84-8251-28577B89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F02D-40F6-460A-98AB-C55814931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6FC5C-D633-4EE9-9828-B03DD4C37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97ABE-C1DE-407E-9406-7B8FB3A03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B6494-B942-4F2F-B5BB-89629C8E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7E558-76C8-47AD-827D-37B6E818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61352-17F8-4014-A29F-CBA24868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7516-EBDE-4C46-B037-F0B41AFB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BB8B0-2BD9-46A0-900C-0B063C0F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CDEE4-B6FA-43ED-A6AF-E10DE654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70520-EAA2-4841-92A3-6A54BF29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6DD1C-D613-47F4-99C7-15AA628E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ECCA8-836F-4F77-A73D-8039B6D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D37EA-E99C-40B1-A531-E1EF8E0E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6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33E1-D9DC-4C26-9653-3BAA8E49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ADAD-A174-459D-BC5B-9E515378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87D91-655A-438F-A2F3-BC4827DA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C1EA-CB58-4EB5-A35B-9A245B96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FCF34-3631-4987-8D68-60131CB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A193D-EB87-408F-990E-28F44CC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5A51-F24C-4C10-BEF4-B228B723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A64B4-C150-43B0-96D5-8AB6EA8DD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8126-235E-41E3-B75B-A879C9936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8A8B-6860-4424-BB8B-D3E7C09A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7545-6E96-4E59-9116-2A5F59EF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C4FA3-6E67-4009-A567-024F3F1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0C26-CA51-4DBB-8364-123EB275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7D5F-059D-4F09-9FC9-B6F63B5D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C3F8-E048-4158-B7C4-199183119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857B-85C2-414C-8E37-774F8A54FF0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4B7B-9665-4752-B580-4BE6386CC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8F68-56A4-485E-B75E-F4612C76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3BBA-309E-4F6F-87F0-504FDBAD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5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2967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26707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26706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65EA5-3944-4611-8829-8ED788E66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10423"/>
            <a:ext cx="4024032" cy="2885715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Impact" panose="020B0806030902050204" pitchFamily="34" charset="0"/>
              </a:rPr>
              <a:t>YourType</a:t>
            </a:r>
            <a:endParaRPr lang="en-US" sz="66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5D702-5718-4CB8-AFBB-017A7DC12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4459" y="3358094"/>
            <a:ext cx="3548419" cy="648771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Arial Nova Light" panose="020B0304020202020204" pitchFamily="34" charset="0"/>
              </a:rPr>
              <a:t>Test your type speed and accuracy!</a:t>
            </a:r>
          </a:p>
          <a:p>
            <a:r>
              <a:rPr lang="en-US" sz="1400" dirty="0">
                <a:solidFill>
                  <a:schemeClr val="bg1"/>
                </a:solidFill>
                <a:latin typeface="Arial Nova Light" panose="020B0304020202020204" pitchFamily="34" charset="0"/>
              </a:rPr>
              <a:t>Linda Tran</a:t>
            </a: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24E82-9E13-4818-950F-852CEEDD2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76" r="1" b="1"/>
          <a:stretch/>
        </p:blipFill>
        <p:spPr>
          <a:xfrm>
            <a:off x="6955663" y="2474011"/>
            <a:ext cx="4292864" cy="40870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5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151160-FB06-4D3A-92EC-350C26F9DB78}"/>
              </a:ext>
            </a:extLst>
          </p:cNvPr>
          <p:cNvSpPr txBox="1"/>
          <p:nvPr/>
        </p:nvSpPr>
        <p:spPr>
          <a:xfrm>
            <a:off x="486927" y="6239800"/>
            <a:ext cx="3556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https://github.com/ksu-is/YourType</a:t>
            </a:r>
          </a:p>
        </p:txBody>
      </p:sp>
    </p:spTree>
    <p:extLst>
      <p:ext uri="{BB962C8B-B14F-4D97-AF65-F5344CB8AC3E}">
        <p14:creationId xmlns:p14="http://schemas.microsoft.com/office/powerpoint/2010/main" val="308543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Impact</vt:lpstr>
      <vt:lpstr>Office Theme</vt:lpstr>
      <vt:lpstr>YourType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YourType</dc:title>
  <dc:creator>Linda Tran</dc:creator>
  <cp:lastModifiedBy>Linda Tran</cp:lastModifiedBy>
  <cp:revision>3</cp:revision>
  <dcterms:created xsi:type="dcterms:W3CDTF">2021-04-30T03:52:13Z</dcterms:created>
  <dcterms:modified xsi:type="dcterms:W3CDTF">2021-04-30T04:04:44Z</dcterms:modified>
</cp:coreProperties>
</file>