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09C7-6B12-C6FD-1496-B82A3C4C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06719-540D-17D6-B6F7-587F9A223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D7A8-A547-38B8-9189-23FA46C0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AFAA-8193-2FB7-B65A-AE8F67D3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AE31-32DD-A8B9-6187-74FEE488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4948-74D5-B0B0-5223-0215ABA3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B8DA9-0AC5-26DA-31D9-A36370D0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85AD-8AAB-F254-907E-06AE9698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4873-CD41-9F74-CC99-A9F46649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FB1D-77AD-AD08-0A2C-66E65F0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E828-92E1-0F83-1AA9-3A14E34F0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992C5-FA78-33A9-843E-D87CB3B4B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D46E-59C1-6DAC-3A87-6E4DB45B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AA42-D0BF-2886-4053-8DD901E2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FE34-A5FE-D3F4-DF2C-0F29543F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AD5A-AF9B-2328-7C3B-1A658F18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708-4E91-56AD-F065-A4E0FD0F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9289-D105-624B-61FF-8A81240A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A6A1-8E67-0878-25C4-78D49D1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863F-2608-0176-3376-166E8763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9528-D4C7-F471-9216-3E5B382F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0961-6C30-8595-4E03-3FEDF966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BEE7-DF10-2137-E46F-4F3127E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4D9A-9A99-8573-BBF3-7BDCE170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E870-3431-2ED1-6B36-1A35D3EB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374F-C924-A112-FCE1-35B8151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2BA2-2848-B71D-E57A-7E4C8BBD3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A0C41-7F5C-6FB9-4FD7-400AF866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0DA4-5664-99D9-54E0-A221D7C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6393-10AE-C96D-81D5-86F6A2A1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92FA-5843-09B1-F882-8942D168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92CB-1417-62CE-4C72-2D5DA408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286F-6376-53FB-F55C-C74CB1E1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455A-3F3A-3226-C95E-333F2D5D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CF96D-CE6D-F938-0113-CB38FC6D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D63E1-7660-A4F5-4587-62BC020C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242B5-6CCC-4132-57F0-94884743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6EE2E-B311-67EC-F4E9-957AB83F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3E415-F6E9-6A4B-3845-0FD4158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4F5E-668A-6414-5AA1-0AC2C1C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C8061-1303-2D87-75CE-2BFA5F7F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B6E94-5441-B067-2179-F64A4A82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4641E-EEBC-E58C-AD77-5A70C659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7B8A6-ED32-F5C4-8B91-319BC65D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CDBB-D5FE-2826-393E-39FACC38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18F0-89D8-A3D5-EFB4-2F61AC8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837C-BB7E-DCA6-E408-00518973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B3BF-3807-590E-B9F2-6B314505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A9739-A323-E2AC-2E53-31F435621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6697B-F982-08E9-9AB9-D6F589B8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1EBC3-8BBF-881D-530E-FC2DCBB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5C2E-8315-2768-1E9C-84FFBF3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34B2-6DF2-0A31-5F70-9D2859D1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1CF1F-980B-BED2-F01C-D94AD8C15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690E-B7F8-CA6F-1F0B-AB04159A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53E6-D624-D269-7629-5E8772B6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7696-8FF2-3018-E21B-E31EE0AA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6F5D-D8CC-393D-127B-F34DDB9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A3633-4F1D-175A-2C97-412572DC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3C66-7383-7EEE-FEEA-246DF576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74E3-0122-E166-ED53-1F9829FF1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34A4-101F-9044-883B-868B61AA2B87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5262-4D96-885A-034E-CD4AE7DA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AD5B-E73F-B12B-10B6-98F8E2CB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CB97-E897-6C42-85CC-B98C4441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ABDFB2-ACEA-0FD9-1767-A3FCFA4B7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294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950C49E-38A4-7DEC-B8F1-43AC829D6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19" r="-1" b="1029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F7C39-5F1F-54EF-2D50-A76A65B5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Save Offline! (YouTube Downloader)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AC28-60A3-3618-D119-0FD4E21C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Download any video you want with a simple copy and paste !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By Jalen McKinney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Save Offline! (YouTube Downloader)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Offline! (YouTube Downloader)</dc:title>
  <dc:creator>Jalen McKinney</dc:creator>
  <cp:lastModifiedBy>Jalen McKinney</cp:lastModifiedBy>
  <cp:revision>2</cp:revision>
  <dcterms:created xsi:type="dcterms:W3CDTF">2023-12-01T21:04:45Z</dcterms:created>
  <dcterms:modified xsi:type="dcterms:W3CDTF">2023-12-01T21:11:02Z</dcterms:modified>
</cp:coreProperties>
</file>