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4" r:id="rId1"/>
    <p:sldMasterId id="2147483765" r:id="rId2"/>
  </p:sldMasterIdLst>
  <p:notesMasterIdLst>
    <p:notesMasterId r:id="rId4"/>
  </p:notesMasterIdLst>
  <p:sldIdLst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C9125D-BD8E-3942-86E7-CC003D821F72}" v="272" dt="2023-07-20T20:08:09.9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78"/>
    <p:restoredTop sz="96327"/>
  </p:normalViewPr>
  <p:slideViewPr>
    <p:cSldViewPr snapToGrid="0">
      <p:cViewPr varScale="1">
        <p:scale>
          <a:sx n="128" d="100"/>
          <a:sy n="128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itlyn Morgan" userId="fa58729e-af72-4486-87f7-daf9cf1a6034" providerId="ADAL" clId="{86C9125D-BD8E-3942-86E7-CC003D821F72}"/>
    <pc:docChg chg="undo custSel addSld delSld modSld addMainMaster delMainMaster">
      <pc:chgData name="Kaitlyn Morgan" userId="fa58729e-af72-4486-87f7-daf9cf1a6034" providerId="ADAL" clId="{86C9125D-BD8E-3942-86E7-CC003D821F72}" dt="2023-07-20T20:09:46.825" v="483" actId="122"/>
      <pc:docMkLst>
        <pc:docMk/>
      </pc:docMkLst>
      <pc:sldChg chg="addSp delSp modSp del mod setBg modClrScheme setClrOvrMap chgLayout">
        <pc:chgData name="Kaitlyn Morgan" userId="fa58729e-af72-4486-87f7-daf9cf1a6034" providerId="ADAL" clId="{86C9125D-BD8E-3942-86E7-CC003D821F72}" dt="2023-07-20T19:54:33.194" v="142" actId="2696"/>
        <pc:sldMkLst>
          <pc:docMk/>
          <pc:sldMk cId="1107795197" sldId="256"/>
        </pc:sldMkLst>
        <pc:spChg chg="mod">
          <ac:chgData name="Kaitlyn Morgan" userId="fa58729e-af72-4486-87f7-daf9cf1a6034" providerId="ADAL" clId="{86C9125D-BD8E-3942-86E7-CC003D821F72}" dt="2023-07-20T19:42:54.313" v="90" actId="14100"/>
          <ac:spMkLst>
            <pc:docMk/>
            <pc:sldMk cId="1107795197" sldId="256"/>
            <ac:spMk id="2" creationId="{AD3B8F72-2D75-98AA-CE12-3C30C03C3AE5}"/>
          </ac:spMkLst>
        </pc:spChg>
        <pc:spChg chg="mod">
          <ac:chgData name="Kaitlyn Morgan" userId="fa58729e-af72-4486-87f7-daf9cf1a6034" providerId="ADAL" clId="{86C9125D-BD8E-3942-86E7-CC003D821F72}" dt="2023-07-20T19:43:00.518" v="92" actId="20577"/>
          <ac:spMkLst>
            <pc:docMk/>
            <pc:sldMk cId="1107795197" sldId="256"/>
            <ac:spMk id="3" creationId="{A915FF32-99C7-17BA-1C08-07E6D12EDDE7}"/>
          </ac:spMkLst>
        </pc:spChg>
        <pc:spChg chg="del">
          <ac:chgData name="Kaitlyn Morgan" userId="fa58729e-af72-4486-87f7-daf9cf1a6034" providerId="ADAL" clId="{86C9125D-BD8E-3942-86E7-CC003D821F72}" dt="2023-07-20T19:38:03.302" v="4" actId="26606"/>
          <ac:spMkLst>
            <pc:docMk/>
            <pc:sldMk cId="1107795197" sldId="256"/>
            <ac:spMk id="9" creationId="{9EB54D17-3792-403D-9127-495845021D2B}"/>
          </ac:spMkLst>
        </pc:spChg>
        <pc:spChg chg="del">
          <ac:chgData name="Kaitlyn Morgan" userId="fa58729e-af72-4486-87f7-daf9cf1a6034" providerId="ADAL" clId="{86C9125D-BD8E-3942-86E7-CC003D821F72}" dt="2023-07-20T19:38:03.302" v="4" actId="26606"/>
          <ac:spMkLst>
            <pc:docMk/>
            <pc:sldMk cId="1107795197" sldId="256"/>
            <ac:spMk id="11" creationId="{51A01047-632B-4F57-9CDB-AA680D5BBB19}"/>
          </ac:spMkLst>
        </pc:spChg>
        <pc:spChg chg="del">
          <ac:chgData name="Kaitlyn Morgan" userId="fa58729e-af72-4486-87f7-daf9cf1a6034" providerId="ADAL" clId="{86C9125D-BD8E-3942-86E7-CC003D821F72}" dt="2023-07-20T19:38:03.302" v="4" actId="26606"/>
          <ac:spMkLst>
            <pc:docMk/>
            <pc:sldMk cId="1107795197" sldId="256"/>
            <ac:spMk id="13" creationId="{48EF695B-E7DE-4164-862A-9CD06DFB0EC0}"/>
          </ac:spMkLst>
        </pc:spChg>
        <pc:spChg chg="add del">
          <ac:chgData name="Kaitlyn Morgan" userId="fa58729e-af72-4486-87f7-daf9cf1a6034" providerId="ADAL" clId="{86C9125D-BD8E-3942-86E7-CC003D821F72}" dt="2023-07-20T19:41:05.375" v="57" actId="26606"/>
          <ac:spMkLst>
            <pc:docMk/>
            <pc:sldMk cId="1107795197" sldId="256"/>
            <ac:spMk id="23" creationId="{9EB54D17-3792-403D-9127-495845021D2B}"/>
          </ac:spMkLst>
        </pc:spChg>
        <pc:spChg chg="add del">
          <ac:chgData name="Kaitlyn Morgan" userId="fa58729e-af72-4486-87f7-daf9cf1a6034" providerId="ADAL" clId="{86C9125D-BD8E-3942-86E7-CC003D821F72}" dt="2023-07-20T19:41:05.375" v="57" actId="26606"/>
          <ac:spMkLst>
            <pc:docMk/>
            <pc:sldMk cId="1107795197" sldId="256"/>
            <ac:spMk id="25" creationId="{158E38A4-F699-490C-8D1F-E8AD332D9B45}"/>
          </ac:spMkLst>
        </pc:spChg>
        <pc:spChg chg="add del">
          <ac:chgData name="Kaitlyn Morgan" userId="fa58729e-af72-4486-87f7-daf9cf1a6034" providerId="ADAL" clId="{86C9125D-BD8E-3942-86E7-CC003D821F72}" dt="2023-07-20T19:41:05.375" v="57" actId="26606"/>
          <ac:spMkLst>
            <pc:docMk/>
            <pc:sldMk cId="1107795197" sldId="256"/>
            <ac:spMk id="27" creationId="{939C6AAB-48AC-41A3-95C2-6BF83715DF62}"/>
          </ac:spMkLst>
        </pc:spChg>
        <pc:spChg chg="add del">
          <ac:chgData name="Kaitlyn Morgan" userId="fa58729e-af72-4486-87f7-daf9cf1a6034" providerId="ADAL" clId="{86C9125D-BD8E-3942-86E7-CC003D821F72}" dt="2023-07-20T19:41:05.375" v="57" actId="26606"/>
          <ac:spMkLst>
            <pc:docMk/>
            <pc:sldMk cId="1107795197" sldId="256"/>
            <ac:spMk id="29" creationId="{F6EE861B-7D2F-4B7C-A6E3-5937E81B8025}"/>
          </ac:spMkLst>
        </pc:spChg>
        <pc:spChg chg="add del">
          <ac:chgData name="Kaitlyn Morgan" userId="fa58729e-af72-4486-87f7-daf9cf1a6034" providerId="ADAL" clId="{86C9125D-BD8E-3942-86E7-CC003D821F72}" dt="2023-07-20T19:38:45.961" v="16" actId="26606"/>
          <ac:spMkLst>
            <pc:docMk/>
            <pc:sldMk cId="1107795197" sldId="256"/>
            <ac:spMk id="39" creationId="{35709097-1D5E-461B-A75A-2CB4E0B19297}"/>
          </ac:spMkLst>
        </pc:spChg>
        <pc:spChg chg="add del">
          <ac:chgData name="Kaitlyn Morgan" userId="fa58729e-af72-4486-87f7-daf9cf1a6034" providerId="ADAL" clId="{86C9125D-BD8E-3942-86E7-CC003D821F72}" dt="2023-07-20T19:38:45.961" v="16" actId="26606"/>
          <ac:spMkLst>
            <pc:docMk/>
            <pc:sldMk cId="1107795197" sldId="256"/>
            <ac:spMk id="41" creationId="{F8E7CE3D-756A-41A4-9B20-2A2FC3A1E40A}"/>
          </ac:spMkLst>
        </pc:spChg>
        <pc:spChg chg="add del">
          <ac:chgData name="Kaitlyn Morgan" userId="fa58729e-af72-4486-87f7-daf9cf1a6034" providerId="ADAL" clId="{86C9125D-BD8E-3942-86E7-CC003D821F72}" dt="2023-07-20T19:40:14.936" v="53" actId="26606"/>
          <ac:spMkLst>
            <pc:docMk/>
            <pc:sldMk cId="1107795197" sldId="256"/>
            <ac:spMk id="45" creationId="{C5258B9E-C015-412F-9B81-E40D361E9D99}"/>
          </ac:spMkLst>
        </pc:spChg>
        <pc:spChg chg="add del">
          <ac:chgData name="Kaitlyn Morgan" userId="fa58729e-af72-4486-87f7-daf9cf1a6034" providerId="ADAL" clId="{86C9125D-BD8E-3942-86E7-CC003D821F72}" dt="2023-07-20T19:40:14.936" v="53" actId="26606"/>
          <ac:spMkLst>
            <pc:docMk/>
            <pc:sldMk cId="1107795197" sldId="256"/>
            <ac:spMk id="50" creationId="{F22CA880-E467-48B7-830F-26921230782C}"/>
          </ac:spMkLst>
        </pc:spChg>
        <pc:spChg chg="add del">
          <ac:chgData name="Kaitlyn Morgan" userId="fa58729e-af72-4486-87f7-daf9cf1a6034" providerId="ADAL" clId="{86C9125D-BD8E-3942-86E7-CC003D821F72}" dt="2023-07-20T19:41:13.515" v="58" actId="26606"/>
          <ac:spMkLst>
            <pc:docMk/>
            <pc:sldMk cId="1107795197" sldId="256"/>
            <ac:spMk id="56" creationId="{C7F2E4D6-EF46-1C43-8F3E-3620C3C83F36}"/>
          </ac:spMkLst>
        </pc:spChg>
        <pc:spChg chg="add del">
          <ac:chgData name="Kaitlyn Morgan" userId="fa58729e-af72-4486-87f7-daf9cf1a6034" providerId="ADAL" clId="{86C9125D-BD8E-3942-86E7-CC003D821F72}" dt="2023-07-20T19:41:13.515" v="58" actId="26606"/>
          <ac:spMkLst>
            <pc:docMk/>
            <pc:sldMk cId="1107795197" sldId="256"/>
            <ac:spMk id="58" creationId="{14ACB00F-615E-0E4F-9794-329E08F6E499}"/>
          </ac:spMkLst>
        </pc:spChg>
        <pc:spChg chg="add">
          <ac:chgData name="Kaitlyn Morgan" userId="fa58729e-af72-4486-87f7-daf9cf1a6034" providerId="ADAL" clId="{86C9125D-BD8E-3942-86E7-CC003D821F72}" dt="2023-07-20T19:41:13.515" v="58" actId="26606"/>
          <ac:spMkLst>
            <pc:docMk/>
            <pc:sldMk cId="1107795197" sldId="256"/>
            <ac:spMk id="78" creationId="{561B1731-39D9-4145-8343-C209E1F09BC7}"/>
          </ac:spMkLst>
        </pc:spChg>
        <pc:grpChg chg="del">
          <ac:chgData name="Kaitlyn Morgan" userId="fa58729e-af72-4486-87f7-daf9cf1a6034" providerId="ADAL" clId="{86C9125D-BD8E-3942-86E7-CC003D821F72}" dt="2023-07-20T19:38:03.302" v="4" actId="26606"/>
          <ac:grpSpMkLst>
            <pc:docMk/>
            <pc:sldMk cId="1107795197" sldId="256"/>
            <ac:grpSpMk id="15" creationId="{D5ADB088-C125-457F-9C61-DFE21DCEF4A5}"/>
          </ac:grpSpMkLst>
        </pc:grpChg>
        <pc:grpChg chg="add del">
          <ac:chgData name="Kaitlyn Morgan" userId="fa58729e-af72-4486-87f7-daf9cf1a6034" providerId="ADAL" clId="{86C9125D-BD8E-3942-86E7-CC003D821F72}" dt="2023-07-20T19:41:05.375" v="57" actId="26606"/>
          <ac:grpSpMkLst>
            <pc:docMk/>
            <pc:sldMk cId="1107795197" sldId="256"/>
            <ac:grpSpMk id="31" creationId="{53745597-CF0F-4C14-83C4-612B382A9091}"/>
          </ac:grpSpMkLst>
        </pc:grpChg>
        <pc:grpChg chg="add del">
          <ac:chgData name="Kaitlyn Morgan" userId="fa58729e-af72-4486-87f7-daf9cf1a6034" providerId="ADAL" clId="{86C9125D-BD8E-3942-86E7-CC003D821F72}" dt="2023-07-20T19:41:13.515" v="58" actId="26606"/>
          <ac:grpSpMkLst>
            <pc:docMk/>
            <pc:sldMk cId="1107795197" sldId="256"/>
            <ac:grpSpMk id="36" creationId="{F0CAFDA3-320A-C24D-A7A1-20C1267EC987}"/>
          </ac:grpSpMkLst>
        </pc:grpChg>
        <pc:grpChg chg="add del">
          <ac:chgData name="Kaitlyn Morgan" userId="fa58729e-af72-4486-87f7-daf9cf1a6034" providerId="ADAL" clId="{86C9125D-BD8E-3942-86E7-CC003D821F72}" dt="2023-07-20T19:41:13.515" v="58" actId="26606"/>
          <ac:grpSpMkLst>
            <pc:docMk/>
            <pc:sldMk cId="1107795197" sldId="256"/>
            <ac:grpSpMk id="62" creationId="{35B55452-0B37-B747-9C68-70C4EF8F7539}"/>
          </ac:grpSpMkLst>
        </pc:grpChg>
        <pc:picChg chg="add del mod ord">
          <ac:chgData name="Kaitlyn Morgan" userId="fa58729e-af72-4486-87f7-daf9cf1a6034" providerId="ADAL" clId="{86C9125D-BD8E-3942-86E7-CC003D821F72}" dt="2023-07-20T19:40:28.093" v="56" actId="478"/>
          <ac:picMkLst>
            <pc:docMk/>
            <pc:sldMk cId="1107795197" sldId="256"/>
            <ac:picMk id="4" creationId="{39F18523-FA30-63A6-EE9C-A88FB5CC0DF6}"/>
          </ac:picMkLst>
        </pc:picChg>
        <pc:picChg chg="del mod">
          <ac:chgData name="Kaitlyn Morgan" userId="fa58729e-af72-4486-87f7-daf9cf1a6034" providerId="ADAL" clId="{86C9125D-BD8E-3942-86E7-CC003D821F72}" dt="2023-07-20T19:38:26.084" v="13" actId="478"/>
          <ac:picMkLst>
            <pc:docMk/>
            <pc:sldMk cId="1107795197" sldId="256"/>
            <ac:picMk id="5" creationId="{D4AEAFBA-06BA-C180-4406-11CFADC5D073}"/>
          </ac:picMkLst>
        </pc:picChg>
        <pc:picChg chg="del mod ord">
          <ac:chgData name="Kaitlyn Morgan" userId="fa58729e-af72-4486-87f7-daf9cf1a6034" providerId="ADAL" clId="{86C9125D-BD8E-3942-86E7-CC003D821F72}" dt="2023-07-20T19:38:25.074" v="12" actId="478"/>
          <ac:picMkLst>
            <pc:docMk/>
            <pc:sldMk cId="1107795197" sldId="256"/>
            <ac:picMk id="6" creationId="{82632D4D-4E52-8BA8-BF64-EF6F2E387F48}"/>
          </ac:picMkLst>
        </pc:picChg>
        <pc:picChg chg="add del mod">
          <ac:chgData name="Kaitlyn Morgan" userId="fa58729e-af72-4486-87f7-daf9cf1a6034" providerId="ADAL" clId="{86C9125D-BD8E-3942-86E7-CC003D821F72}" dt="2023-07-20T19:40:12.478" v="49" actId="931"/>
          <ac:picMkLst>
            <pc:docMk/>
            <pc:sldMk cId="1107795197" sldId="256"/>
            <ac:picMk id="8" creationId="{32345A94-E0E7-849F-FC86-28321A5C5D6E}"/>
          </ac:picMkLst>
        </pc:picChg>
        <pc:picChg chg="add del mod">
          <ac:chgData name="Kaitlyn Morgan" userId="fa58729e-af72-4486-87f7-daf9cf1a6034" providerId="ADAL" clId="{86C9125D-BD8E-3942-86E7-CC003D821F72}" dt="2023-07-20T19:40:12.478" v="49" actId="931"/>
          <ac:picMkLst>
            <pc:docMk/>
            <pc:sldMk cId="1107795197" sldId="256"/>
            <ac:picMk id="12" creationId="{9F7D438E-57BC-5AC5-B773-3BE3C7CC958A}"/>
          </ac:picMkLst>
        </pc:picChg>
        <pc:picChg chg="add mod">
          <ac:chgData name="Kaitlyn Morgan" userId="fa58729e-af72-4486-87f7-daf9cf1a6034" providerId="ADAL" clId="{86C9125D-BD8E-3942-86E7-CC003D821F72}" dt="2023-07-20T19:42:47.614" v="89" actId="1582"/>
          <ac:picMkLst>
            <pc:docMk/>
            <pc:sldMk cId="1107795197" sldId="256"/>
            <ac:picMk id="19" creationId="{B1128FE5-06A3-2707-E5A6-BA9572A76111}"/>
          </ac:picMkLst>
        </pc:picChg>
        <pc:picChg chg="add mod">
          <ac:chgData name="Kaitlyn Morgan" userId="fa58729e-af72-4486-87f7-daf9cf1a6034" providerId="ADAL" clId="{86C9125D-BD8E-3942-86E7-CC003D821F72}" dt="2023-07-20T19:42:41.816" v="86" actId="1582"/>
          <ac:picMkLst>
            <pc:docMk/>
            <pc:sldMk cId="1107795197" sldId="256"/>
            <ac:picMk id="21" creationId="{ED173267-3B52-53B1-4B70-0F7F4F48BAFA}"/>
          </ac:picMkLst>
        </pc:picChg>
        <pc:picChg chg="add del mod">
          <ac:chgData name="Kaitlyn Morgan" userId="fa58729e-af72-4486-87f7-daf9cf1a6034" providerId="ADAL" clId="{86C9125D-BD8E-3942-86E7-CC003D821F72}" dt="2023-07-20T19:44:33.184" v="103" actId="478"/>
          <ac:picMkLst>
            <pc:docMk/>
            <pc:sldMk cId="1107795197" sldId="256"/>
            <ac:picMk id="22" creationId="{884BECBA-CAF9-3F55-2C83-A17219534B74}"/>
          </ac:picMkLst>
        </pc:picChg>
        <pc:picChg chg="add del mod ord">
          <ac:chgData name="Kaitlyn Morgan" userId="fa58729e-af72-4486-87f7-daf9cf1a6034" providerId="ADAL" clId="{86C9125D-BD8E-3942-86E7-CC003D821F72}" dt="2023-07-20T19:42:28.292" v="80" actId="478"/>
          <ac:picMkLst>
            <pc:docMk/>
            <pc:sldMk cId="1107795197" sldId="256"/>
            <ac:picMk id="71" creationId="{3D805AB6-4F33-B1C5-22B1-700D61F6193D}"/>
          </ac:picMkLst>
        </pc:picChg>
        <pc:cxnChg chg="add del">
          <ac:chgData name="Kaitlyn Morgan" userId="fa58729e-af72-4486-87f7-daf9cf1a6034" providerId="ADAL" clId="{86C9125D-BD8E-3942-86E7-CC003D821F72}" dt="2023-07-20T19:38:45.961" v="16" actId="26606"/>
          <ac:cxnSpMkLst>
            <pc:docMk/>
            <pc:sldMk cId="1107795197" sldId="256"/>
            <ac:cxnSpMk id="43" creationId="{837CF948-9F12-4674-98E3-7A7FE57A1987}"/>
          </ac:cxnSpMkLst>
        </pc:cxnChg>
        <pc:cxnChg chg="add del">
          <ac:chgData name="Kaitlyn Morgan" userId="fa58729e-af72-4486-87f7-daf9cf1a6034" providerId="ADAL" clId="{86C9125D-BD8E-3942-86E7-CC003D821F72}" dt="2023-07-20T19:40:14.936" v="53" actId="26606"/>
          <ac:cxnSpMkLst>
            <pc:docMk/>
            <pc:sldMk cId="1107795197" sldId="256"/>
            <ac:cxnSpMk id="46" creationId="{462919E4-C488-4107-9EF1-66152F848008}"/>
          </ac:cxnSpMkLst>
        </pc:cxnChg>
        <pc:cxnChg chg="add del">
          <ac:chgData name="Kaitlyn Morgan" userId="fa58729e-af72-4486-87f7-daf9cf1a6034" providerId="ADAL" clId="{86C9125D-BD8E-3942-86E7-CC003D821F72}" dt="2023-07-20T19:40:14.936" v="53" actId="26606"/>
          <ac:cxnSpMkLst>
            <pc:docMk/>
            <pc:sldMk cId="1107795197" sldId="256"/>
            <ac:cxnSpMk id="47" creationId="{814332FE-82B3-4EC0-8568-D8763144029E}"/>
          </ac:cxnSpMkLst>
        </pc:cxnChg>
        <pc:cxnChg chg="add del">
          <ac:chgData name="Kaitlyn Morgan" userId="fa58729e-af72-4486-87f7-daf9cf1a6034" providerId="ADAL" clId="{86C9125D-BD8E-3942-86E7-CC003D821F72}" dt="2023-07-20T19:40:14.936" v="53" actId="26606"/>
          <ac:cxnSpMkLst>
            <pc:docMk/>
            <pc:sldMk cId="1107795197" sldId="256"/>
            <ac:cxnSpMk id="48" creationId="{0BF79732-4088-424C-A653-4534E4389443}"/>
          </ac:cxnSpMkLst>
        </pc:cxnChg>
        <pc:cxnChg chg="add del">
          <ac:chgData name="Kaitlyn Morgan" userId="fa58729e-af72-4486-87f7-daf9cf1a6034" providerId="ADAL" clId="{86C9125D-BD8E-3942-86E7-CC003D821F72}" dt="2023-07-20T19:40:14.936" v="53" actId="26606"/>
          <ac:cxnSpMkLst>
            <pc:docMk/>
            <pc:sldMk cId="1107795197" sldId="256"/>
            <ac:cxnSpMk id="49" creationId="{7B5E59FA-8FDE-43F6-BEAF-F8D715BA5501}"/>
          </ac:cxnSpMkLst>
        </pc:cxnChg>
        <pc:cxnChg chg="add del">
          <ac:chgData name="Kaitlyn Morgan" userId="fa58729e-af72-4486-87f7-daf9cf1a6034" providerId="ADAL" clId="{86C9125D-BD8E-3942-86E7-CC003D821F72}" dt="2023-07-20T19:41:13.515" v="58" actId="26606"/>
          <ac:cxnSpMkLst>
            <pc:docMk/>
            <pc:sldMk cId="1107795197" sldId="256"/>
            <ac:cxnSpMk id="54" creationId="{8231D73A-BA91-794F-8C09-4F4B41A6D08B}"/>
          </ac:cxnSpMkLst>
        </pc:cxnChg>
        <pc:cxnChg chg="add del">
          <ac:chgData name="Kaitlyn Morgan" userId="fa58729e-af72-4486-87f7-daf9cf1a6034" providerId="ADAL" clId="{86C9125D-BD8E-3942-86E7-CC003D821F72}" dt="2023-07-20T19:41:13.515" v="58" actId="26606"/>
          <ac:cxnSpMkLst>
            <pc:docMk/>
            <pc:sldMk cId="1107795197" sldId="256"/>
            <ac:cxnSpMk id="60" creationId="{1D2BBFA3-6EA8-1C48-B3A5-DFCC389D2821}"/>
          </ac:cxnSpMkLst>
        </pc:cxnChg>
        <pc:cxnChg chg="add">
          <ac:chgData name="Kaitlyn Morgan" userId="fa58729e-af72-4486-87f7-daf9cf1a6034" providerId="ADAL" clId="{86C9125D-BD8E-3942-86E7-CC003D821F72}" dt="2023-07-20T19:41:13.515" v="58" actId="26606"/>
          <ac:cxnSpMkLst>
            <pc:docMk/>
            <pc:sldMk cId="1107795197" sldId="256"/>
            <ac:cxnSpMk id="76" creationId="{D8689CE0-64D2-447C-9C1F-872D111D8AC3}"/>
          </ac:cxnSpMkLst>
        </pc:cxnChg>
        <pc:cxnChg chg="add">
          <ac:chgData name="Kaitlyn Morgan" userId="fa58729e-af72-4486-87f7-daf9cf1a6034" providerId="ADAL" clId="{86C9125D-BD8E-3942-86E7-CC003D821F72}" dt="2023-07-20T19:41:13.515" v="58" actId="26606"/>
          <ac:cxnSpMkLst>
            <pc:docMk/>
            <pc:sldMk cId="1107795197" sldId="256"/>
            <ac:cxnSpMk id="80" creationId="{F0748755-DDBC-46D0-91EC-1212A8EE2B40}"/>
          </ac:cxnSpMkLst>
        </pc:cxnChg>
      </pc:sldChg>
      <pc:sldChg chg="addSp delSp modSp add del mod setBg">
        <pc:chgData name="Kaitlyn Morgan" userId="fa58729e-af72-4486-87f7-daf9cf1a6034" providerId="ADAL" clId="{86C9125D-BD8E-3942-86E7-CC003D821F72}" dt="2023-07-20T20:09:46.825" v="483" actId="122"/>
        <pc:sldMkLst>
          <pc:docMk/>
          <pc:sldMk cId="0" sldId="259"/>
        </pc:sldMkLst>
        <pc:spChg chg="add del mod">
          <ac:chgData name="Kaitlyn Morgan" userId="fa58729e-af72-4486-87f7-daf9cf1a6034" providerId="ADAL" clId="{86C9125D-BD8E-3942-86E7-CC003D821F72}" dt="2023-07-20T19:47:04.755" v="114"/>
          <ac:spMkLst>
            <pc:docMk/>
            <pc:sldMk cId="0" sldId="259"/>
            <ac:spMk id="2" creationId="{F56C1385-A3E0-E0E0-6BD3-8DC808FF4325}"/>
          </ac:spMkLst>
        </pc:spChg>
        <pc:spChg chg="add mod">
          <ac:chgData name="Kaitlyn Morgan" userId="fa58729e-af72-4486-87f7-daf9cf1a6034" providerId="ADAL" clId="{86C9125D-BD8E-3942-86E7-CC003D821F72}" dt="2023-07-20T19:47:04.771" v="115"/>
          <ac:spMkLst>
            <pc:docMk/>
            <pc:sldMk cId="0" sldId="259"/>
            <ac:spMk id="3" creationId="{01800526-D45A-B38C-EABA-F656E797AE82}"/>
          </ac:spMkLst>
        </pc:spChg>
        <pc:spChg chg="mod">
          <ac:chgData name="Kaitlyn Morgan" userId="fa58729e-af72-4486-87f7-daf9cf1a6034" providerId="ADAL" clId="{86C9125D-BD8E-3942-86E7-CC003D821F72}" dt="2023-07-20T19:55:26.906" v="150"/>
          <ac:spMkLst>
            <pc:docMk/>
            <pc:sldMk cId="0" sldId="259"/>
            <ac:spMk id="3" creationId="{EAC5DE46-2B1B-3C9D-9EB5-0C9A1547042F}"/>
          </ac:spMkLst>
        </pc:spChg>
        <pc:spChg chg="mod">
          <ac:chgData name="Kaitlyn Morgan" userId="fa58729e-af72-4486-87f7-daf9cf1a6034" providerId="ADAL" clId="{86C9125D-BD8E-3942-86E7-CC003D821F72}" dt="2023-07-20T19:55:26.906" v="150"/>
          <ac:spMkLst>
            <pc:docMk/>
            <pc:sldMk cId="0" sldId="259"/>
            <ac:spMk id="8" creationId="{E8411A87-1A66-3090-72E9-905D75F69FE1}"/>
          </ac:spMkLst>
        </pc:spChg>
        <pc:spChg chg="mod">
          <ac:chgData name="Kaitlyn Morgan" userId="fa58729e-af72-4486-87f7-daf9cf1a6034" providerId="ADAL" clId="{86C9125D-BD8E-3942-86E7-CC003D821F72}" dt="2023-07-20T19:55:26.906" v="150"/>
          <ac:spMkLst>
            <pc:docMk/>
            <pc:sldMk cId="0" sldId="259"/>
            <ac:spMk id="9" creationId="{BBBCAAE6-93C2-5D75-D2E0-92D248E40F19}"/>
          </ac:spMkLst>
        </pc:spChg>
        <pc:spChg chg="mod">
          <ac:chgData name="Kaitlyn Morgan" userId="fa58729e-af72-4486-87f7-daf9cf1a6034" providerId="ADAL" clId="{86C9125D-BD8E-3942-86E7-CC003D821F72}" dt="2023-07-20T19:55:26.906" v="150"/>
          <ac:spMkLst>
            <pc:docMk/>
            <pc:sldMk cId="0" sldId="259"/>
            <ac:spMk id="10" creationId="{4CFB5445-7097-9736-15F4-6AFA01C6528C}"/>
          </ac:spMkLst>
        </pc:spChg>
        <pc:spChg chg="mod">
          <ac:chgData name="Kaitlyn Morgan" userId="fa58729e-af72-4486-87f7-daf9cf1a6034" providerId="ADAL" clId="{86C9125D-BD8E-3942-86E7-CC003D821F72}" dt="2023-07-20T19:55:26.906" v="150"/>
          <ac:spMkLst>
            <pc:docMk/>
            <pc:sldMk cId="0" sldId="259"/>
            <ac:spMk id="11" creationId="{ACD330C8-2424-A6C4-41E1-78EC6016AD47}"/>
          </ac:spMkLst>
        </pc:spChg>
        <pc:spChg chg="mod">
          <ac:chgData name="Kaitlyn Morgan" userId="fa58729e-af72-4486-87f7-daf9cf1a6034" providerId="ADAL" clId="{86C9125D-BD8E-3942-86E7-CC003D821F72}" dt="2023-07-20T19:46:51.176" v="111" actId="1076"/>
          <ac:spMkLst>
            <pc:docMk/>
            <pc:sldMk cId="0" sldId="259"/>
            <ac:spMk id="378" creationId="{00000000-0000-0000-0000-000000000000}"/>
          </ac:spMkLst>
        </pc:spChg>
        <pc:spChg chg="mod">
          <ac:chgData name="Kaitlyn Morgan" userId="fa58729e-af72-4486-87f7-daf9cf1a6034" providerId="ADAL" clId="{86C9125D-BD8E-3942-86E7-CC003D821F72}" dt="2023-07-20T20:09:46.825" v="483" actId="122"/>
          <ac:spMkLst>
            <pc:docMk/>
            <pc:sldMk cId="0" sldId="259"/>
            <ac:spMk id="379" creationId="{00000000-0000-0000-0000-000000000000}"/>
          </ac:spMkLst>
        </pc:spChg>
        <pc:spChg chg="mod">
          <ac:chgData name="Kaitlyn Morgan" userId="fa58729e-af72-4486-87f7-daf9cf1a6034" providerId="ADAL" clId="{86C9125D-BD8E-3942-86E7-CC003D821F72}" dt="2023-07-20T20:06:13.971" v="450" actId="1076"/>
          <ac:spMkLst>
            <pc:docMk/>
            <pc:sldMk cId="0" sldId="259"/>
            <ac:spMk id="380" creationId="{00000000-0000-0000-0000-000000000000}"/>
          </ac:spMkLst>
        </pc:spChg>
        <pc:grpChg chg="add del mod">
          <ac:chgData name="Kaitlyn Morgan" userId="fa58729e-af72-4486-87f7-daf9cf1a6034" providerId="ADAL" clId="{86C9125D-BD8E-3942-86E7-CC003D821F72}" dt="2023-07-20T20:05:17.125" v="428" actId="478"/>
          <ac:grpSpMkLst>
            <pc:docMk/>
            <pc:sldMk cId="0" sldId="259"/>
            <ac:grpSpMk id="2" creationId="{A62AC0DD-CCC4-B86A-F485-EDB3C6FF55DA}"/>
          </ac:grpSpMkLst>
        </pc:grpChg>
        <pc:grpChg chg="mod">
          <ac:chgData name="Kaitlyn Morgan" userId="fa58729e-af72-4486-87f7-daf9cf1a6034" providerId="ADAL" clId="{86C9125D-BD8E-3942-86E7-CC003D821F72}" dt="2023-07-20T19:55:26.906" v="150"/>
          <ac:grpSpMkLst>
            <pc:docMk/>
            <pc:sldMk cId="0" sldId="259"/>
            <ac:grpSpMk id="4" creationId="{D938E312-A838-B223-43A4-51D38E0EC5A2}"/>
          </ac:grpSpMkLst>
        </pc:grpChg>
        <pc:grpChg chg="mod">
          <ac:chgData name="Kaitlyn Morgan" userId="fa58729e-af72-4486-87f7-daf9cf1a6034" providerId="ADAL" clId="{86C9125D-BD8E-3942-86E7-CC003D821F72}" dt="2023-07-20T19:55:26.906" v="150"/>
          <ac:grpSpMkLst>
            <pc:docMk/>
            <pc:sldMk cId="0" sldId="259"/>
            <ac:grpSpMk id="5" creationId="{7CB4ADAC-8E6C-FB11-3999-0341128701D0}"/>
          </ac:grpSpMkLst>
        </pc:grpChg>
        <pc:grpChg chg="del mod">
          <ac:chgData name="Kaitlyn Morgan" userId="fa58729e-af72-4486-87f7-daf9cf1a6034" providerId="ADAL" clId="{86C9125D-BD8E-3942-86E7-CC003D821F72}" dt="2023-07-20T20:05:17.125" v="428" actId="478"/>
          <ac:grpSpMkLst>
            <pc:docMk/>
            <pc:sldMk cId="0" sldId="259"/>
            <ac:grpSpMk id="370" creationId="{00000000-0000-0000-0000-000000000000}"/>
          </ac:grpSpMkLst>
        </pc:grpChg>
        <pc:picChg chg="mod">
          <ac:chgData name="Kaitlyn Morgan" userId="fa58729e-af72-4486-87f7-daf9cf1a6034" providerId="ADAL" clId="{86C9125D-BD8E-3942-86E7-CC003D821F72}" dt="2023-07-20T20:07:31.435" v="461" actId="1076"/>
          <ac:picMkLst>
            <pc:docMk/>
            <pc:sldMk cId="0" sldId="259"/>
            <ac:picMk id="6" creationId="{303A2BE9-E3D3-4C42-8912-1D33F533BB89}"/>
          </ac:picMkLst>
        </pc:picChg>
        <pc:picChg chg="mod">
          <ac:chgData name="Kaitlyn Morgan" userId="fa58729e-af72-4486-87f7-daf9cf1a6034" providerId="ADAL" clId="{86C9125D-BD8E-3942-86E7-CC003D821F72}" dt="2023-07-20T20:07:31.435" v="461" actId="1076"/>
          <ac:picMkLst>
            <pc:docMk/>
            <pc:sldMk cId="0" sldId="259"/>
            <ac:picMk id="7" creationId="{46BD8A76-FB7A-C6F4-10CB-9EAAD6ABEE21}"/>
          </ac:picMkLst>
        </pc:picChg>
        <pc:picChg chg="add del mod">
          <ac:chgData name="Kaitlyn Morgan" userId="fa58729e-af72-4486-87f7-daf9cf1a6034" providerId="ADAL" clId="{86C9125D-BD8E-3942-86E7-CC003D821F72}" dt="2023-07-20T20:00:10.453" v="305" actId="478"/>
          <ac:picMkLst>
            <pc:docMk/>
            <pc:sldMk cId="0" sldId="259"/>
            <ac:picMk id="12" creationId="{DFDA1AF7-22BB-F15B-F625-FB10BB0A071D}"/>
          </ac:picMkLst>
        </pc:picChg>
        <pc:picChg chg="add mod">
          <ac:chgData name="Kaitlyn Morgan" userId="fa58729e-af72-4486-87f7-daf9cf1a6034" providerId="ADAL" clId="{86C9125D-BD8E-3942-86E7-CC003D821F72}" dt="2023-07-20T20:08:27.389" v="469" actId="1076"/>
          <ac:picMkLst>
            <pc:docMk/>
            <pc:sldMk cId="0" sldId="259"/>
            <ac:picMk id="14" creationId="{B85FCA9C-71C8-D94E-AA3F-384BE08FD442}"/>
          </ac:picMkLst>
        </pc:picChg>
        <pc:picChg chg="mod">
          <ac:chgData name="Kaitlyn Morgan" userId="fa58729e-af72-4486-87f7-daf9cf1a6034" providerId="ADAL" clId="{86C9125D-BD8E-3942-86E7-CC003D821F72}" dt="2023-07-20T19:46:49.736" v="110" actId="1076"/>
          <ac:picMkLst>
            <pc:docMk/>
            <pc:sldMk cId="0" sldId="259"/>
            <ac:picMk id="381" creationId="{00000000-0000-0000-0000-000000000000}"/>
          </ac:picMkLst>
        </pc:picChg>
      </pc:sldChg>
      <pc:sldMasterChg chg="add del addSldLayout delSldLayout">
        <pc:chgData name="Kaitlyn Morgan" userId="fa58729e-af72-4486-87f7-daf9cf1a6034" providerId="ADAL" clId="{86C9125D-BD8E-3942-86E7-CC003D821F72}" dt="2023-07-20T19:41:05.375" v="57" actId="26606"/>
        <pc:sldMasterMkLst>
          <pc:docMk/>
          <pc:sldMasterMk cId="1454199556" sldId="2147483738"/>
        </pc:sldMasterMkLst>
        <pc:sldLayoutChg chg="add del">
          <pc:chgData name="Kaitlyn Morgan" userId="fa58729e-af72-4486-87f7-daf9cf1a6034" providerId="ADAL" clId="{86C9125D-BD8E-3942-86E7-CC003D821F72}" dt="2023-07-20T19:41:05.375" v="57" actId="26606"/>
          <pc:sldLayoutMkLst>
            <pc:docMk/>
            <pc:sldMasterMk cId="1454199556" sldId="2147483738"/>
            <pc:sldLayoutMk cId="980031471" sldId="2147483727"/>
          </pc:sldLayoutMkLst>
        </pc:sldLayoutChg>
        <pc:sldLayoutChg chg="add del">
          <pc:chgData name="Kaitlyn Morgan" userId="fa58729e-af72-4486-87f7-daf9cf1a6034" providerId="ADAL" clId="{86C9125D-BD8E-3942-86E7-CC003D821F72}" dt="2023-07-20T19:41:05.375" v="57" actId="26606"/>
          <pc:sldLayoutMkLst>
            <pc:docMk/>
            <pc:sldMasterMk cId="1454199556" sldId="2147483738"/>
            <pc:sldLayoutMk cId="1279499241" sldId="2147483728"/>
          </pc:sldLayoutMkLst>
        </pc:sldLayoutChg>
        <pc:sldLayoutChg chg="add del">
          <pc:chgData name="Kaitlyn Morgan" userId="fa58729e-af72-4486-87f7-daf9cf1a6034" providerId="ADAL" clId="{86C9125D-BD8E-3942-86E7-CC003D821F72}" dt="2023-07-20T19:41:05.375" v="57" actId="26606"/>
          <pc:sldLayoutMkLst>
            <pc:docMk/>
            <pc:sldMasterMk cId="1454199556" sldId="2147483738"/>
            <pc:sldLayoutMk cId="717335150" sldId="2147483729"/>
          </pc:sldLayoutMkLst>
        </pc:sldLayoutChg>
        <pc:sldLayoutChg chg="add del">
          <pc:chgData name="Kaitlyn Morgan" userId="fa58729e-af72-4486-87f7-daf9cf1a6034" providerId="ADAL" clId="{86C9125D-BD8E-3942-86E7-CC003D821F72}" dt="2023-07-20T19:41:05.375" v="57" actId="26606"/>
          <pc:sldLayoutMkLst>
            <pc:docMk/>
            <pc:sldMasterMk cId="1454199556" sldId="2147483738"/>
            <pc:sldLayoutMk cId="3477018578" sldId="2147483730"/>
          </pc:sldLayoutMkLst>
        </pc:sldLayoutChg>
        <pc:sldLayoutChg chg="add del">
          <pc:chgData name="Kaitlyn Morgan" userId="fa58729e-af72-4486-87f7-daf9cf1a6034" providerId="ADAL" clId="{86C9125D-BD8E-3942-86E7-CC003D821F72}" dt="2023-07-20T19:41:05.375" v="57" actId="26606"/>
          <pc:sldLayoutMkLst>
            <pc:docMk/>
            <pc:sldMasterMk cId="1454199556" sldId="2147483738"/>
            <pc:sldLayoutMk cId="773155155" sldId="2147483731"/>
          </pc:sldLayoutMkLst>
        </pc:sldLayoutChg>
        <pc:sldLayoutChg chg="add del">
          <pc:chgData name="Kaitlyn Morgan" userId="fa58729e-af72-4486-87f7-daf9cf1a6034" providerId="ADAL" clId="{86C9125D-BD8E-3942-86E7-CC003D821F72}" dt="2023-07-20T19:41:05.375" v="57" actId="26606"/>
          <pc:sldLayoutMkLst>
            <pc:docMk/>
            <pc:sldMasterMk cId="1454199556" sldId="2147483738"/>
            <pc:sldLayoutMk cId="2199596488" sldId="2147483732"/>
          </pc:sldLayoutMkLst>
        </pc:sldLayoutChg>
        <pc:sldLayoutChg chg="add del">
          <pc:chgData name="Kaitlyn Morgan" userId="fa58729e-af72-4486-87f7-daf9cf1a6034" providerId="ADAL" clId="{86C9125D-BD8E-3942-86E7-CC003D821F72}" dt="2023-07-20T19:41:05.375" v="57" actId="26606"/>
          <pc:sldLayoutMkLst>
            <pc:docMk/>
            <pc:sldMasterMk cId="1454199556" sldId="2147483738"/>
            <pc:sldLayoutMk cId="4249453951" sldId="2147483733"/>
          </pc:sldLayoutMkLst>
        </pc:sldLayoutChg>
        <pc:sldLayoutChg chg="add del">
          <pc:chgData name="Kaitlyn Morgan" userId="fa58729e-af72-4486-87f7-daf9cf1a6034" providerId="ADAL" clId="{86C9125D-BD8E-3942-86E7-CC003D821F72}" dt="2023-07-20T19:41:05.375" v="57" actId="26606"/>
          <pc:sldLayoutMkLst>
            <pc:docMk/>
            <pc:sldMasterMk cId="1454199556" sldId="2147483738"/>
            <pc:sldLayoutMk cId="4144825192" sldId="2147483734"/>
          </pc:sldLayoutMkLst>
        </pc:sldLayoutChg>
        <pc:sldLayoutChg chg="add del">
          <pc:chgData name="Kaitlyn Morgan" userId="fa58729e-af72-4486-87f7-daf9cf1a6034" providerId="ADAL" clId="{86C9125D-BD8E-3942-86E7-CC003D821F72}" dt="2023-07-20T19:41:05.375" v="57" actId="26606"/>
          <pc:sldLayoutMkLst>
            <pc:docMk/>
            <pc:sldMasterMk cId="1454199556" sldId="2147483738"/>
            <pc:sldLayoutMk cId="2087328404" sldId="2147483735"/>
          </pc:sldLayoutMkLst>
        </pc:sldLayoutChg>
        <pc:sldLayoutChg chg="add del">
          <pc:chgData name="Kaitlyn Morgan" userId="fa58729e-af72-4486-87f7-daf9cf1a6034" providerId="ADAL" clId="{86C9125D-BD8E-3942-86E7-CC003D821F72}" dt="2023-07-20T19:41:05.375" v="57" actId="26606"/>
          <pc:sldLayoutMkLst>
            <pc:docMk/>
            <pc:sldMasterMk cId="1454199556" sldId="2147483738"/>
            <pc:sldLayoutMk cId="1153030780" sldId="2147483736"/>
          </pc:sldLayoutMkLst>
        </pc:sldLayoutChg>
        <pc:sldLayoutChg chg="add del">
          <pc:chgData name="Kaitlyn Morgan" userId="fa58729e-af72-4486-87f7-daf9cf1a6034" providerId="ADAL" clId="{86C9125D-BD8E-3942-86E7-CC003D821F72}" dt="2023-07-20T19:41:05.375" v="57" actId="26606"/>
          <pc:sldLayoutMkLst>
            <pc:docMk/>
            <pc:sldMasterMk cId="1454199556" sldId="2147483738"/>
            <pc:sldLayoutMk cId="3978496911" sldId="2147483737"/>
          </pc:sldLayoutMkLst>
        </pc:sldLayoutChg>
      </pc:sldMasterChg>
      <pc:sldMasterChg chg="add del addSldLayout delSldLayout">
        <pc:chgData name="Kaitlyn Morgan" userId="fa58729e-af72-4486-87f7-daf9cf1a6034" providerId="ADAL" clId="{86C9125D-BD8E-3942-86E7-CC003D821F72}" dt="2023-07-20T19:41:13.515" v="58" actId="26606"/>
        <pc:sldMasterMkLst>
          <pc:docMk/>
          <pc:sldMasterMk cId="3432263065" sldId="2147483739"/>
        </pc:sldMasterMkLst>
        <pc:sldLayoutChg chg="add del">
          <pc:chgData name="Kaitlyn Morgan" userId="fa58729e-af72-4486-87f7-daf9cf1a6034" providerId="ADAL" clId="{86C9125D-BD8E-3942-86E7-CC003D821F72}" dt="2023-07-20T19:41:13.515" v="58" actId="26606"/>
          <pc:sldLayoutMkLst>
            <pc:docMk/>
            <pc:sldMasterMk cId="3432263065" sldId="2147483739"/>
            <pc:sldLayoutMk cId="1901555138" sldId="2147483740"/>
          </pc:sldLayoutMkLst>
        </pc:sldLayoutChg>
        <pc:sldLayoutChg chg="add del">
          <pc:chgData name="Kaitlyn Morgan" userId="fa58729e-af72-4486-87f7-daf9cf1a6034" providerId="ADAL" clId="{86C9125D-BD8E-3942-86E7-CC003D821F72}" dt="2023-07-20T19:41:13.515" v="58" actId="26606"/>
          <pc:sldLayoutMkLst>
            <pc:docMk/>
            <pc:sldMasterMk cId="3432263065" sldId="2147483739"/>
            <pc:sldLayoutMk cId="2930929202" sldId="2147483741"/>
          </pc:sldLayoutMkLst>
        </pc:sldLayoutChg>
        <pc:sldLayoutChg chg="add del">
          <pc:chgData name="Kaitlyn Morgan" userId="fa58729e-af72-4486-87f7-daf9cf1a6034" providerId="ADAL" clId="{86C9125D-BD8E-3942-86E7-CC003D821F72}" dt="2023-07-20T19:41:13.515" v="58" actId="26606"/>
          <pc:sldLayoutMkLst>
            <pc:docMk/>
            <pc:sldMasterMk cId="3432263065" sldId="2147483739"/>
            <pc:sldLayoutMk cId="359509769" sldId="2147483742"/>
          </pc:sldLayoutMkLst>
        </pc:sldLayoutChg>
        <pc:sldLayoutChg chg="add del">
          <pc:chgData name="Kaitlyn Morgan" userId="fa58729e-af72-4486-87f7-daf9cf1a6034" providerId="ADAL" clId="{86C9125D-BD8E-3942-86E7-CC003D821F72}" dt="2023-07-20T19:41:13.515" v="58" actId="26606"/>
          <pc:sldLayoutMkLst>
            <pc:docMk/>
            <pc:sldMasterMk cId="3432263065" sldId="2147483739"/>
            <pc:sldLayoutMk cId="984539863" sldId="2147483743"/>
          </pc:sldLayoutMkLst>
        </pc:sldLayoutChg>
        <pc:sldLayoutChg chg="add del">
          <pc:chgData name="Kaitlyn Morgan" userId="fa58729e-af72-4486-87f7-daf9cf1a6034" providerId="ADAL" clId="{86C9125D-BD8E-3942-86E7-CC003D821F72}" dt="2023-07-20T19:41:13.515" v="58" actId="26606"/>
          <pc:sldLayoutMkLst>
            <pc:docMk/>
            <pc:sldMasterMk cId="3432263065" sldId="2147483739"/>
            <pc:sldLayoutMk cId="679859422" sldId="2147483744"/>
          </pc:sldLayoutMkLst>
        </pc:sldLayoutChg>
        <pc:sldLayoutChg chg="add del">
          <pc:chgData name="Kaitlyn Morgan" userId="fa58729e-af72-4486-87f7-daf9cf1a6034" providerId="ADAL" clId="{86C9125D-BD8E-3942-86E7-CC003D821F72}" dt="2023-07-20T19:41:13.515" v="58" actId="26606"/>
          <pc:sldLayoutMkLst>
            <pc:docMk/>
            <pc:sldMasterMk cId="3432263065" sldId="2147483739"/>
            <pc:sldLayoutMk cId="1125213142" sldId="2147483745"/>
          </pc:sldLayoutMkLst>
        </pc:sldLayoutChg>
        <pc:sldLayoutChg chg="add del">
          <pc:chgData name="Kaitlyn Morgan" userId="fa58729e-af72-4486-87f7-daf9cf1a6034" providerId="ADAL" clId="{86C9125D-BD8E-3942-86E7-CC003D821F72}" dt="2023-07-20T19:41:13.515" v="58" actId="26606"/>
          <pc:sldLayoutMkLst>
            <pc:docMk/>
            <pc:sldMasterMk cId="3432263065" sldId="2147483739"/>
            <pc:sldLayoutMk cId="2948515141" sldId="2147483746"/>
          </pc:sldLayoutMkLst>
        </pc:sldLayoutChg>
        <pc:sldLayoutChg chg="add del">
          <pc:chgData name="Kaitlyn Morgan" userId="fa58729e-af72-4486-87f7-daf9cf1a6034" providerId="ADAL" clId="{86C9125D-BD8E-3942-86E7-CC003D821F72}" dt="2023-07-20T19:41:13.515" v="58" actId="26606"/>
          <pc:sldLayoutMkLst>
            <pc:docMk/>
            <pc:sldMasterMk cId="3432263065" sldId="2147483739"/>
            <pc:sldLayoutMk cId="2372509431" sldId="2147483747"/>
          </pc:sldLayoutMkLst>
        </pc:sldLayoutChg>
        <pc:sldLayoutChg chg="add del">
          <pc:chgData name="Kaitlyn Morgan" userId="fa58729e-af72-4486-87f7-daf9cf1a6034" providerId="ADAL" clId="{86C9125D-BD8E-3942-86E7-CC003D821F72}" dt="2023-07-20T19:41:13.515" v="58" actId="26606"/>
          <pc:sldLayoutMkLst>
            <pc:docMk/>
            <pc:sldMasterMk cId="3432263065" sldId="2147483739"/>
            <pc:sldLayoutMk cId="1358372644" sldId="2147483748"/>
          </pc:sldLayoutMkLst>
        </pc:sldLayoutChg>
        <pc:sldLayoutChg chg="add del">
          <pc:chgData name="Kaitlyn Morgan" userId="fa58729e-af72-4486-87f7-daf9cf1a6034" providerId="ADAL" clId="{86C9125D-BD8E-3942-86E7-CC003D821F72}" dt="2023-07-20T19:41:13.515" v="58" actId="26606"/>
          <pc:sldLayoutMkLst>
            <pc:docMk/>
            <pc:sldMasterMk cId="3432263065" sldId="2147483739"/>
            <pc:sldLayoutMk cId="100201725" sldId="2147483749"/>
          </pc:sldLayoutMkLst>
        </pc:sldLayoutChg>
        <pc:sldLayoutChg chg="add del">
          <pc:chgData name="Kaitlyn Morgan" userId="fa58729e-af72-4486-87f7-daf9cf1a6034" providerId="ADAL" clId="{86C9125D-BD8E-3942-86E7-CC003D821F72}" dt="2023-07-20T19:41:13.515" v="58" actId="26606"/>
          <pc:sldLayoutMkLst>
            <pc:docMk/>
            <pc:sldMasterMk cId="3432263065" sldId="2147483739"/>
            <pc:sldLayoutMk cId="3826540060" sldId="2147483750"/>
          </pc:sldLayoutMkLst>
        </pc:sldLayoutChg>
      </pc:sldMasterChg>
      <pc:sldMasterChg chg="add del addSldLayout delSldLayout">
        <pc:chgData name="Kaitlyn Morgan" userId="fa58729e-af72-4486-87f7-daf9cf1a6034" providerId="ADAL" clId="{86C9125D-BD8E-3942-86E7-CC003D821F72}" dt="2023-07-20T19:38:45.961" v="16" actId="26606"/>
        <pc:sldMasterMkLst>
          <pc:docMk/>
          <pc:sldMasterMk cId="686534818" sldId="2147483762"/>
        </pc:sldMasterMkLst>
        <pc:sldLayoutChg chg="add del">
          <pc:chgData name="Kaitlyn Morgan" userId="fa58729e-af72-4486-87f7-daf9cf1a6034" providerId="ADAL" clId="{86C9125D-BD8E-3942-86E7-CC003D821F72}" dt="2023-07-20T19:38:45.961" v="16" actId="26606"/>
          <pc:sldLayoutMkLst>
            <pc:docMk/>
            <pc:sldMasterMk cId="686534818" sldId="2147483762"/>
            <pc:sldLayoutMk cId="2752639874" sldId="2147483751"/>
          </pc:sldLayoutMkLst>
        </pc:sldLayoutChg>
        <pc:sldLayoutChg chg="add del">
          <pc:chgData name="Kaitlyn Morgan" userId="fa58729e-af72-4486-87f7-daf9cf1a6034" providerId="ADAL" clId="{86C9125D-BD8E-3942-86E7-CC003D821F72}" dt="2023-07-20T19:38:45.961" v="16" actId="26606"/>
          <pc:sldLayoutMkLst>
            <pc:docMk/>
            <pc:sldMasterMk cId="686534818" sldId="2147483762"/>
            <pc:sldLayoutMk cId="1219280134" sldId="2147483752"/>
          </pc:sldLayoutMkLst>
        </pc:sldLayoutChg>
        <pc:sldLayoutChg chg="add del">
          <pc:chgData name="Kaitlyn Morgan" userId="fa58729e-af72-4486-87f7-daf9cf1a6034" providerId="ADAL" clId="{86C9125D-BD8E-3942-86E7-CC003D821F72}" dt="2023-07-20T19:38:45.961" v="16" actId="26606"/>
          <pc:sldLayoutMkLst>
            <pc:docMk/>
            <pc:sldMasterMk cId="686534818" sldId="2147483762"/>
            <pc:sldLayoutMk cId="2122388331" sldId="2147483753"/>
          </pc:sldLayoutMkLst>
        </pc:sldLayoutChg>
        <pc:sldLayoutChg chg="add del">
          <pc:chgData name="Kaitlyn Morgan" userId="fa58729e-af72-4486-87f7-daf9cf1a6034" providerId="ADAL" clId="{86C9125D-BD8E-3942-86E7-CC003D821F72}" dt="2023-07-20T19:38:45.961" v="16" actId="26606"/>
          <pc:sldLayoutMkLst>
            <pc:docMk/>
            <pc:sldMasterMk cId="686534818" sldId="2147483762"/>
            <pc:sldLayoutMk cId="1596587708" sldId="2147483754"/>
          </pc:sldLayoutMkLst>
        </pc:sldLayoutChg>
        <pc:sldLayoutChg chg="add del">
          <pc:chgData name="Kaitlyn Morgan" userId="fa58729e-af72-4486-87f7-daf9cf1a6034" providerId="ADAL" clId="{86C9125D-BD8E-3942-86E7-CC003D821F72}" dt="2023-07-20T19:38:45.961" v="16" actId="26606"/>
          <pc:sldLayoutMkLst>
            <pc:docMk/>
            <pc:sldMasterMk cId="686534818" sldId="2147483762"/>
            <pc:sldLayoutMk cId="2376769159" sldId="2147483755"/>
          </pc:sldLayoutMkLst>
        </pc:sldLayoutChg>
        <pc:sldLayoutChg chg="add del">
          <pc:chgData name="Kaitlyn Morgan" userId="fa58729e-af72-4486-87f7-daf9cf1a6034" providerId="ADAL" clId="{86C9125D-BD8E-3942-86E7-CC003D821F72}" dt="2023-07-20T19:38:45.961" v="16" actId="26606"/>
          <pc:sldLayoutMkLst>
            <pc:docMk/>
            <pc:sldMasterMk cId="686534818" sldId="2147483762"/>
            <pc:sldLayoutMk cId="3817199229" sldId="2147483756"/>
          </pc:sldLayoutMkLst>
        </pc:sldLayoutChg>
        <pc:sldLayoutChg chg="add del">
          <pc:chgData name="Kaitlyn Morgan" userId="fa58729e-af72-4486-87f7-daf9cf1a6034" providerId="ADAL" clId="{86C9125D-BD8E-3942-86E7-CC003D821F72}" dt="2023-07-20T19:38:45.961" v="16" actId="26606"/>
          <pc:sldLayoutMkLst>
            <pc:docMk/>
            <pc:sldMasterMk cId="686534818" sldId="2147483762"/>
            <pc:sldLayoutMk cId="1795390528" sldId="2147483757"/>
          </pc:sldLayoutMkLst>
        </pc:sldLayoutChg>
        <pc:sldLayoutChg chg="add del">
          <pc:chgData name="Kaitlyn Morgan" userId="fa58729e-af72-4486-87f7-daf9cf1a6034" providerId="ADAL" clId="{86C9125D-BD8E-3942-86E7-CC003D821F72}" dt="2023-07-20T19:38:45.961" v="16" actId="26606"/>
          <pc:sldLayoutMkLst>
            <pc:docMk/>
            <pc:sldMasterMk cId="686534818" sldId="2147483762"/>
            <pc:sldLayoutMk cId="4128986114" sldId="2147483758"/>
          </pc:sldLayoutMkLst>
        </pc:sldLayoutChg>
        <pc:sldLayoutChg chg="add del">
          <pc:chgData name="Kaitlyn Morgan" userId="fa58729e-af72-4486-87f7-daf9cf1a6034" providerId="ADAL" clId="{86C9125D-BD8E-3942-86E7-CC003D821F72}" dt="2023-07-20T19:38:45.961" v="16" actId="26606"/>
          <pc:sldLayoutMkLst>
            <pc:docMk/>
            <pc:sldMasterMk cId="686534818" sldId="2147483762"/>
            <pc:sldLayoutMk cId="458694412" sldId="2147483759"/>
          </pc:sldLayoutMkLst>
        </pc:sldLayoutChg>
        <pc:sldLayoutChg chg="add del">
          <pc:chgData name="Kaitlyn Morgan" userId="fa58729e-af72-4486-87f7-daf9cf1a6034" providerId="ADAL" clId="{86C9125D-BD8E-3942-86E7-CC003D821F72}" dt="2023-07-20T19:38:45.961" v="16" actId="26606"/>
          <pc:sldLayoutMkLst>
            <pc:docMk/>
            <pc:sldMasterMk cId="686534818" sldId="2147483762"/>
            <pc:sldLayoutMk cId="3588658359" sldId="2147483760"/>
          </pc:sldLayoutMkLst>
        </pc:sldLayoutChg>
        <pc:sldLayoutChg chg="add del">
          <pc:chgData name="Kaitlyn Morgan" userId="fa58729e-af72-4486-87f7-daf9cf1a6034" providerId="ADAL" clId="{86C9125D-BD8E-3942-86E7-CC003D821F72}" dt="2023-07-20T19:38:45.961" v="16" actId="26606"/>
          <pc:sldLayoutMkLst>
            <pc:docMk/>
            <pc:sldMasterMk cId="686534818" sldId="2147483762"/>
            <pc:sldLayoutMk cId="3379034020" sldId="2147483761"/>
          </pc:sldLayoutMkLst>
        </pc:sldLayoutChg>
      </pc:sldMasterChg>
      <pc:sldMasterChg chg="add addSldLayout">
        <pc:chgData name="Kaitlyn Morgan" userId="fa58729e-af72-4486-87f7-daf9cf1a6034" providerId="ADAL" clId="{86C9125D-BD8E-3942-86E7-CC003D821F72}" dt="2023-07-20T19:41:13.515" v="58" actId="26606"/>
        <pc:sldMasterMkLst>
          <pc:docMk/>
          <pc:sldMasterMk cId="4167429868" sldId="2147483764"/>
        </pc:sldMasterMkLst>
        <pc:sldLayoutChg chg="add">
          <pc:chgData name="Kaitlyn Morgan" userId="fa58729e-af72-4486-87f7-daf9cf1a6034" providerId="ADAL" clId="{86C9125D-BD8E-3942-86E7-CC003D821F72}" dt="2023-07-20T19:41:13.515" v="58" actId="26606"/>
          <pc:sldLayoutMkLst>
            <pc:docMk/>
            <pc:sldMasterMk cId="4167429868" sldId="2147483764"/>
            <pc:sldLayoutMk cId="3714026886" sldId="2147483753"/>
          </pc:sldLayoutMkLst>
        </pc:sldLayoutChg>
        <pc:sldLayoutChg chg="add">
          <pc:chgData name="Kaitlyn Morgan" userId="fa58729e-af72-4486-87f7-daf9cf1a6034" providerId="ADAL" clId="{86C9125D-BD8E-3942-86E7-CC003D821F72}" dt="2023-07-20T19:41:13.515" v="58" actId="26606"/>
          <pc:sldLayoutMkLst>
            <pc:docMk/>
            <pc:sldMasterMk cId="4167429868" sldId="2147483764"/>
            <pc:sldLayoutMk cId="4042578610" sldId="2147483754"/>
          </pc:sldLayoutMkLst>
        </pc:sldLayoutChg>
        <pc:sldLayoutChg chg="add">
          <pc:chgData name="Kaitlyn Morgan" userId="fa58729e-af72-4486-87f7-daf9cf1a6034" providerId="ADAL" clId="{86C9125D-BD8E-3942-86E7-CC003D821F72}" dt="2023-07-20T19:41:13.515" v="58" actId="26606"/>
          <pc:sldLayoutMkLst>
            <pc:docMk/>
            <pc:sldMasterMk cId="4167429868" sldId="2147483764"/>
            <pc:sldLayoutMk cId="3259741315" sldId="2147483755"/>
          </pc:sldLayoutMkLst>
        </pc:sldLayoutChg>
        <pc:sldLayoutChg chg="add">
          <pc:chgData name="Kaitlyn Morgan" userId="fa58729e-af72-4486-87f7-daf9cf1a6034" providerId="ADAL" clId="{86C9125D-BD8E-3942-86E7-CC003D821F72}" dt="2023-07-20T19:41:13.515" v="58" actId="26606"/>
          <pc:sldLayoutMkLst>
            <pc:docMk/>
            <pc:sldMasterMk cId="4167429868" sldId="2147483764"/>
            <pc:sldLayoutMk cId="474084935" sldId="2147483756"/>
          </pc:sldLayoutMkLst>
        </pc:sldLayoutChg>
        <pc:sldLayoutChg chg="add">
          <pc:chgData name="Kaitlyn Morgan" userId="fa58729e-af72-4486-87f7-daf9cf1a6034" providerId="ADAL" clId="{86C9125D-BD8E-3942-86E7-CC003D821F72}" dt="2023-07-20T19:41:13.515" v="58" actId="26606"/>
          <pc:sldLayoutMkLst>
            <pc:docMk/>
            <pc:sldMasterMk cId="4167429868" sldId="2147483764"/>
            <pc:sldLayoutMk cId="1075276482" sldId="2147483757"/>
          </pc:sldLayoutMkLst>
        </pc:sldLayoutChg>
        <pc:sldLayoutChg chg="add">
          <pc:chgData name="Kaitlyn Morgan" userId="fa58729e-af72-4486-87f7-daf9cf1a6034" providerId="ADAL" clId="{86C9125D-BD8E-3942-86E7-CC003D821F72}" dt="2023-07-20T19:41:13.515" v="58" actId="26606"/>
          <pc:sldLayoutMkLst>
            <pc:docMk/>
            <pc:sldMasterMk cId="4167429868" sldId="2147483764"/>
            <pc:sldLayoutMk cId="3425617273" sldId="2147483758"/>
          </pc:sldLayoutMkLst>
        </pc:sldLayoutChg>
        <pc:sldLayoutChg chg="add">
          <pc:chgData name="Kaitlyn Morgan" userId="fa58729e-af72-4486-87f7-daf9cf1a6034" providerId="ADAL" clId="{86C9125D-BD8E-3942-86E7-CC003D821F72}" dt="2023-07-20T19:41:13.515" v="58" actId="26606"/>
          <pc:sldLayoutMkLst>
            <pc:docMk/>
            <pc:sldMasterMk cId="4167429868" sldId="2147483764"/>
            <pc:sldLayoutMk cId="3103693413" sldId="2147483759"/>
          </pc:sldLayoutMkLst>
        </pc:sldLayoutChg>
        <pc:sldLayoutChg chg="add">
          <pc:chgData name="Kaitlyn Morgan" userId="fa58729e-af72-4486-87f7-daf9cf1a6034" providerId="ADAL" clId="{86C9125D-BD8E-3942-86E7-CC003D821F72}" dt="2023-07-20T19:41:13.515" v="58" actId="26606"/>
          <pc:sldLayoutMkLst>
            <pc:docMk/>
            <pc:sldMasterMk cId="4167429868" sldId="2147483764"/>
            <pc:sldLayoutMk cId="3950793180" sldId="2147483760"/>
          </pc:sldLayoutMkLst>
        </pc:sldLayoutChg>
        <pc:sldLayoutChg chg="add">
          <pc:chgData name="Kaitlyn Morgan" userId="fa58729e-af72-4486-87f7-daf9cf1a6034" providerId="ADAL" clId="{86C9125D-BD8E-3942-86E7-CC003D821F72}" dt="2023-07-20T19:41:13.515" v="58" actId="26606"/>
          <pc:sldLayoutMkLst>
            <pc:docMk/>
            <pc:sldMasterMk cId="4167429868" sldId="2147483764"/>
            <pc:sldLayoutMk cId="1631731094" sldId="2147483761"/>
          </pc:sldLayoutMkLst>
        </pc:sldLayoutChg>
        <pc:sldLayoutChg chg="add">
          <pc:chgData name="Kaitlyn Morgan" userId="fa58729e-af72-4486-87f7-daf9cf1a6034" providerId="ADAL" clId="{86C9125D-BD8E-3942-86E7-CC003D821F72}" dt="2023-07-20T19:41:13.515" v="58" actId="26606"/>
          <pc:sldLayoutMkLst>
            <pc:docMk/>
            <pc:sldMasterMk cId="4167429868" sldId="2147483764"/>
            <pc:sldLayoutMk cId="3649861076" sldId="2147483762"/>
          </pc:sldLayoutMkLst>
        </pc:sldLayoutChg>
        <pc:sldLayoutChg chg="add">
          <pc:chgData name="Kaitlyn Morgan" userId="fa58729e-af72-4486-87f7-daf9cf1a6034" providerId="ADAL" clId="{86C9125D-BD8E-3942-86E7-CC003D821F72}" dt="2023-07-20T19:41:13.515" v="58" actId="26606"/>
          <pc:sldLayoutMkLst>
            <pc:docMk/>
            <pc:sldMasterMk cId="4167429868" sldId="2147483764"/>
            <pc:sldLayoutMk cId="988098705" sldId="2147483763"/>
          </pc:sldLayoutMkLst>
        </pc:sldLayoutChg>
      </pc:sldMasterChg>
      <pc:sldMasterChg chg="del delSldLayout">
        <pc:chgData name="Kaitlyn Morgan" userId="fa58729e-af72-4486-87f7-daf9cf1a6034" providerId="ADAL" clId="{86C9125D-BD8E-3942-86E7-CC003D821F72}" dt="2023-07-20T19:54:33.190" v="141" actId="2696"/>
        <pc:sldMasterMkLst>
          <pc:docMk/>
          <pc:sldMasterMk cId="3030602411" sldId="2147483765"/>
        </pc:sldMasterMkLst>
        <pc:sldLayoutChg chg="del">
          <pc:chgData name="Kaitlyn Morgan" userId="fa58729e-af72-4486-87f7-daf9cf1a6034" providerId="ADAL" clId="{86C9125D-BD8E-3942-86E7-CC003D821F72}" dt="2023-07-20T19:54:33.173" v="117" actId="2696"/>
          <pc:sldLayoutMkLst>
            <pc:docMk/>
            <pc:sldMasterMk cId="3030602411" sldId="2147483765"/>
            <pc:sldLayoutMk cId="2344330544" sldId="2147483766"/>
          </pc:sldLayoutMkLst>
        </pc:sldLayoutChg>
        <pc:sldLayoutChg chg="del">
          <pc:chgData name="Kaitlyn Morgan" userId="fa58729e-af72-4486-87f7-daf9cf1a6034" providerId="ADAL" clId="{86C9125D-BD8E-3942-86E7-CC003D821F72}" dt="2023-07-20T19:54:33.174" v="118" actId="2696"/>
          <pc:sldLayoutMkLst>
            <pc:docMk/>
            <pc:sldMasterMk cId="3030602411" sldId="2147483765"/>
            <pc:sldLayoutMk cId="1149202338" sldId="2147483767"/>
          </pc:sldLayoutMkLst>
        </pc:sldLayoutChg>
        <pc:sldLayoutChg chg="del">
          <pc:chgData name="Kaitlyn Morgan" userId="fa58729e-af72-4486-87f7-daf9cf1a6034" providerId="ADAL" clId="{86C9125D-BD8E-3942-86E7-CC003D821F72}" dt="2023-07-20T19:54:33.174" v="119" actId="2696"/>
          <pc:sldLayoutMkLst>
            <pc:docMk/>
            <pc:sldMasterMk cId="3030602411" sldId="2147483765"/>
            <pc:sldLayoutMk cId="665215758" sldId="2147483768"/>
          </pc:sldLayoutMkLst>
        </pc:sldLayoutChg>
        <pc:sldLayoutChg chg="del">
          <pc:chgData name="Kaitlyn Morgan" userId="fa58729e-af72-4486-87f7-daf9cf1a6034" providerId="ADAL" clId="{86C9125D-BD8E-3942-86E7-CC003D821F72}" dt="2023-07-20T19:54:33.175" v="120" actId="2696"/>
          <pc:sldLayoutMkLst>
            <pc:docMk/>
            <pc:sldMasterMk cId="3030602411" sldId="2147483765"/>
            <pc:sldLayoutMk cId="252688153" sldId="2147483769"/>
          </pc:sldLayoutMkLst>
        </pc:sldLayoutChg>
        <pc:sldLayoutChg chg="del">
          <pc:chgData name="Kaitlyn Morgan" userId="fa58729e-af72-4486-87f7-daf9cf1a6034" providerId="ADAL" clId="{86C9125D-BD8E-3942-86E7-CC003D821F72}" dt="2023-07-20T19:54:33.176" v="121" actId="2696"/>
          <pc:sldLayoutMkLst>
            <pc:docMk/>
            <pc:sldMasterMk cId="3030602411" sldId="2147483765"/>
            <pc:sldLayoutMk cId="3938129779" sldId="2147483770"/>
          </pc:sldLayoutMkLst>
        </pc:sldLayoutChg>
        <pc:sldLayoutChg chg="del">
          <pc:chgData name="Kaitlyn Morgan" userId="fa58729e-af72-4486-87f7-daf9cf1a6034" providerId="ADAL" clId="{86C9125D-BD8E-3942-86E7-CC003D821F72}" dt="2023-07-20T19:54:33.176" v="122" actId="2696"/>
          <pc:sldLayoutMkLst>
            <pc:docMk/>
            <pc:sldMasterMk cId="3030602411" sldId="2147483765"/>
            <pc:sldLayoutMk cId="260219434" sldId="2147483771"/>
          </pc:sldLayoutMkLst>
        </pc:sldLayoutChg>
        <pc:sldLayoutChg chg="del">
          <pc:chgData name="Kaitlyn Morgan" userId="fa58729e-af72-4486-87f7-daf9cf1a6034" providerId="ADAL" clId="{86C9125D-BD8E-3942-86E7-CC003D821F72}" dt="2023-07-20T19:54:33.177" v="123" actId="2696"/>
          <pc:sldLayoutMkLst>
            <pc:docMk/>
            <pc:sldMasterMk cId="3030602411" sldId="2147483765"/>
            <pc:sldLayoutMk cId="3747288604" sldId="2147483772"/>
          </pc:sldLayoutMkLst>
        </pc:sldLayoutChg>
        <pc:sldLayoutChg chg="del">
          <pc:chgData name="Kaitlyn Morgan" userId="fa58729e-af72-4486-87f7-daf9cf1a6034" providerId="ADAL" clId="{86C9125D-BD8E-3942-86E7-CC003D821F72}" dt="2023-07-20T19:54:33.178" v="124" actId="2696"/>
          <pc:sldLayoutMkLst>
            <pc:docMk/>
            <pc:sldMasterMk cId="3030602411" sldId="2147483765"/>
            <pc:sldLayoutMk cId="1965457295" sldId="2147483773"/>
          </pc:sldLayoutMkLst>
        </pc:sldLayoutChg>
        <pc:sldLayoutChg chg="del">
          <pc:chgData name="Kaitlyn Morgan" userId="fa58729e-af72-4486-87f7-daf9cf1a6034" providerId="ADAL" clId="{86C9125D-BD8E-3942-86E7-CC003D821F72}" dt="2023-07-20T19:54:33.178" v="125" actId="2696"/>
          <pc:sldLayoutMkLst>
            <pc:docMk/>
            <pc:sldMasterMk cId="3030602411" sldId="2147483765"/>
            <pc:sldLayoutMk cId="3418417874" sldId="2147483774"/>
          </pc:sldLayoutMkLst>
        </pc:sldLayoutChg>
        <pc:sldLayoutChg chg="del">
          <pc:chgData name="Kaitlyn Morgan" userId="fa58729e-af72-4486-87f7-daf9cf1a6034" providerId="ADAL" clId="{86C9125D-BD8E-3942-86E7-CC003D821F72}" dt="2023-07-20T19:54:33.179" v="126" actId="2696"/>
          <pc:sldLayoutMkLst>
            <pc:docMk/>
            <pc:sldMasterMk cId="3030602411" sldId="2147483765"/>
            <pc:sldLayoutMk cId="532732989" sldId="2147483775"/>
          </pc:sldLayoutMkLst>
        </pc:sldLayoutChg>
        <pc:sldLayoutChg chg="del">
          <pc:chgData name="Kaitlyn Morgan" userId="fa58729e-af72-4486-87f7-daf9cf1a6034" providerId="ADAL" clId="{86C9125D-BD8E-3942-86E7-CC003D821F72}" dt="2023-07-20T19:54:33.179" v="127" actId="2696"/>
          <pc:sldLayoutMkLst>
            <pc:docMk/>
            <pc:sldMasterMk cId="3030602411" sldId="2147483765"/>
            <pc:sldLayoutMk cId="1059739262" sldId="2147483776"/>
          </pc:sldLayoutMkLst>
        </pc:sldLayoutChg>
        <pc:sldLayoutChg chg="del">
          <pc:chgData name="Kaitlyn Morgan" userId="fa58729e-af72-4486-87f7-daf9cf1a6034" providerId="ADAL" clId="{86C9125D-BD8E-3942-86E7-CC003D821F72}" dt="2023-07-20T19:54:33.181" v="128" actId="2696"/>
          <pc:sldLayoutMkLst>
            <pc:docMk/>
            <pc:sldMasterMk cId="3030602411" sldId="2147483765"/>
            <pc:sldLayoutMk cId="3076531136" sldId="2147483777"/>
          </pc:sldLayoutMkLst>
        </pc:sldLayoutChg>
        <pc:sldLayoutChg chg="del">
          <pc:chgData name="Kaitlyn Morgan" userId="fa58729e-af72-4486-87f7-daf9cf1a6034" providerId="ADAL" clId="{86C9125D-BD8E-3942-86E7-CC003D821F72}" dt="2023-07-20T19:54:33.181" v="129" actId="2696"/>
          <pc:sldLayoutMkLst>
            <pc:docMk/>
            <pc:sldMasterMk cId="3030602411" sldId="2147483765"/>
            <pc:sldLayoutMk cId="446563126" sldId="2147483778"/>
          </pc:sldLayoutMkLst>
        </pc:sldLayoutChg>
        <pc:sldLayoutChg chg="del">
          <pc:chgData name="Kaitlyn Morgan" userId="fa58729e-af72-4486-87f7-daf9cf1a6034" providerId="ADAL" clId="{86C9125D-BD8E-3942-86E7-CC003D821F72}" dt="2023-07-20T19:54:33.182" v="130" actId="2696"/>
          <pc:sldLayoutMkLst>
            <pc:docMk/>
            <pc:sldMasterMk cId="3030602411" sldId="2147483765"/>
            <pc:sldLayoutMk cId="1366454620" sldId="2147483779"/>
          </pc:sldLayoutMkLst>
        </pc:sldLayoutChg>
        <pc:sldLayoutChg chg="del">
          <pc:chgData name="Kaitlyn Morgan" userId="fa58729e-af72-4486-87f7-daf9cf1a6034" providerId="ADAL" clId="{86C9125D-BD8E-3942-86E7-CC003D821F72}" dt="2023-07-20T19:54:33.182" v="131" actId="2696"/>
          <pc:sldLayoutMkLst>
            <pc:docMk/>
            <pc:sldMasterMk cId="3030602411" sldId="2147483765"/>
            <pc:sldLayoutMk cId="2162592653" sldId="2147483780"/>
          </pc:sldLayoutMkLst>
        </pc:sldLayoutChg>
        <pc:sldLayoutChg chg="del">
          <pc:chgData name="Kaitlyn Morgan" userId="fa58729e-af72-4486-87f7-daf9cf1a6034" providerId="ADAL" clId="{86C9125D-BD8E-3942-86E7-CC003D821F72}" dt="2023-07-20T19:54:33.183" v="132" actId="2696"/>
          <pc:sldLayoutMkLst>
            <pc:docMk/>
            <pc:sldMasterMk cId="3030602411" sldId="2147483765"/>
            <pc:sldLayoutMk cId="809624676" sldId="2147483781"/>
          </pc:sldLayoutMkLst>
        </pc:sldLayoutChg>
        <pc:sldLayoutChg chg="del">
          <pc:chgData name="Kaitlyn Morgan" userId="fa58729e-af72-4486-87f7-daf9cf1a6034" providerId="ADAL" clId="{86C9125D-BD8E-3942-86E7-CC003D821F72}" dt="2023-07-20T19:54:33.184" v="133" actId="2696"/>
          <pc:sldLayoutMkLst>
            <pc:docMk/>
            <pc:sldMasterMk cId="3030602411" sldId="2147483765"/>
            <pc:sldLayoutMk cId="3871225169" sldId="2147483782"/>
          </pc:sldLayoutMkLst>
        </pc:sldLayoutChg>
        <pc:sldLayoutChg chg="del">
          <pc:chgData name="Kaitlyn Morgan" userId="fa58729e-af72-4486-87f7-daf9cf1a6034" providerId="ADAL" clId="{86C9125D-BD8E-3942-86E7-CC003D821F72}" dt="2023-07-20T19:54:33.185" v="134" actId="2696"/>
          <pc:sldLayoutMkLst>
            <pc:docMk/>
            <pc:sldMasterMk cId="3030602411" sldId="2147483765"/>
            <pc:sldLayoutMk cId="2522129228" sldId="2147483783"/>
          </pc:sldLayoutMkLst>
        </pc:sldLayoutChg>
        <pc:sldLayoutChg chg="del">
          <pc:chgData name="Kaitlyn Morgan" userId="fa58729e-af72-4486-87f7-daf9cf1a6034" providerId="ADAL" clId="{86C9125D-BD8E-3942-86E7-CC003D821F72}" dt="2023-07-20T19:54:33.186" v="135" actId="2696"/>
          <pc:sldLayoutMkLst>
            <pc:docMk/>
            <pc:sldMasterMk cId="3030602411" sldId="2147483765"/>
            <pc:sldLayoutMk cId="2012487976" sldId="2147483784"/>
          </pc:sldLayoutMkLst>
        </pc:sldLayoutChg>
        <pc:sldLayoutChg chg="del">
          <pc:chgData name="Kaitlyn Morgan" userId="fa58729e-af72-4486-87f7-daf9cf1a6034" providerId="ADAL" clId="{86C9125D-BD8E-3942-86E7-CC003D821F72}" dt="2023-07-20T19:54:33.187" v="136" actId="2696"/>
          <pc:sldLayoutMkLst>
            <pc:docMk/>
            <pc:sldMasterMk cId="3030602411" sldId="2147483765"/>
            <pc:sldLayoutMk cId="4265731867" sldId="2147483785"/>
          </pc:sldLayoutMkLst>
        </pc:sldLayoutChg>
        <pc:sldLayoutChg chg="del">
          <pc:chgData name="Kaitlyn Morgan" userId="fa58729e-af72-4486-87f7-daf9cf1a6034" providerId="ADAL" clId="{86C9125D-BD8E-3942-86E7-CC003D821F72}" dt="2023-07-20T19:54:33.187" v="137" actId="2696"/>
          <pc:sldLayoutMkLst>
            <pc:docMk/>
            <pc:sldMasterMk cId="3030602411" sldId="2147483765"/>
            <pc:sldLayoutMk cId="629831632" sldId="2147483786"/>
          </pc:sldLayoutMkLst>
        </pc:sldLayoutChg>
        <pc:sldLayoutChg chg="del">
          <pc:chgData name="Kaitlyn Morgan" userId="fa58729e-af72-4486-87f7-daf9cf1a6034" providerId="ADAL" clId="{86C9125D-BD8E-3942-86E7-CC003D821F72}" dt="2023-07-20T19:54:33.188" v="138" actId="2696"/>
          <pc:sldLayoutMkLst>
            <pc:docMk/>
            <pc:sldMasterMk cId="3030602411" sldId="2147483765"/>
            <pc:sldLayoutMk cId="3561181813" sldId="2147483787"/>
          </pc:sldLayoutMkLst>
        </pc:sldLayoutChg>
        <pc:sldLayoutChg chg="del">
          <pc:chgData name="Kaitlyn Morgan" userId="fa58729e-af72-4486-87f7-daf9cf1a6034" providerId="ADAL" clId="{86C9125D-BD8E-3942-86E7-CC003D821F72}" dt="2023-07-20T19:54:33.189" v="139" actId="2696"/>
          <pc:sldLayoutMkLst>
            <pc:docMk/>
            <pc:sldMasterMk cId="3030602411" sldId="2147483765"/>
            <pc:sldLayoutMk cId="3852518448" sldId="2147483788"/>
          </pc:sldLayoutMkLst>
        </pc:sldLayoutChg>
        <pc:sldLayoutChg chg="del">
          <pc:chgData name="Kaitlyn Morgan" userId="fa58729e-af72-4486-87f7-daf9cf1a6034" providerId="ADAL" clId="{86C9125D-BD8E-3942-86E7-CC003D821F72}" dt="2023-07-20T19:54:33.189" v="140" actId="2696"/>
          <pc:sldLayoutMkLst>
            <pc:docMk/>
            <pc:sldMasterMk cId="3030602411" sldId="2147483765"/>
            <pc:sldLayoutMk cId="2984522453" sldId="2147483789"/>
          </pc:sldLayoutMkLst>
        </pc:sldLayoutChg>
      </pc:sldMasterChg>
      <pc:sldMasterChg chg="add del addSldLayout delSldLayout">
        <pc:chgData name="Kaitlyn Morgan" userId="fa58729e-af72-4486-87f7-daf9cf1a6034" providerId="ADAL" clId="{86C9125D-BD8E-3942-86E7-CC003D821F72}" dt="2023-07-20T19:40:14.936" v="53" actId="26606"/>
        <pc:sldMasterMkLst>
          <pc:docMk/>
          <pc:sldMasterMk cId="243474917" sldId="2147483827"/>
        </pc:sldMasterMkLst>
        <pc:sldLayoutChg chg="add del">
          <pc:chgData name="Kaitlyn Morgan" userId="fa58729e-af72-4486-87f7-daf9cf1a6034" providerId="ADAL" clId="{86C9125D-BD8E-3942-86E7-CC003D821F72}" dt="2023-07-20T19:40:14.936" v="53" actId="26606"/>
          <pc:sldLayoutMkLst>
            <pc:docMk/>
            <pc:sldMasterMk cId="243474917" sldId="2147483827"/>
            <pc:sldLayoutMk cId="1627426391" sldId="2147483816"/>
          </pc:sldLayoutMkLst>
        </pc:sldLayoutChg>
        <pc:sldLayoutChg chg="add del">
          <pc:chgData name="Kaitlyn Morgan" userId="fa58729e-af72-4486-87f7-daf9cf1a6034" providerId="ADAL" clId="{86C9125D-BD8E-3942-86E7-CC003D821F72}" dt="2023-07-20T19:40:14.936" v="53" actId="26606"/>
          <pc:sldLayoutMkLst>
            <pc:docMk/>
            <pc:sldMasterMk cId="243474917" sldId="2147483827"/>
            <pc:sldLayoutMk cId="313744237" sldId="2147483817"/>
          </pc:sldLayoutMkLst>
        </pc:sldLayoutChg>
        <pc:sldLayoutChg chg="add del">
          <pc:chgData name="Kaitlyn Morgan" userId="fa58729e-af72-4486-87f7-daf9cf1a6034" providerId="ADAL" clId="{86C9125D-BD8E-3942-86E7-CC003D821F72}" dt="2023-07-20T19:40:14.936" v="53" actId="26606"/>
          <pc:sldLayoutMkLst>
            <pc:docMk/>
            <pc:sldMasterMk cId="243474917" sldId="2147483827"/>
            <pc:sldLayoutMk cId="3012591337" sldId="2147483818"/>
          </pc:sldLayoutMkLst>
        </pc:sldLayoutChg>
        <pc:sldLayoutChg chg="add del">
          <pc:chgData name="Kaitlyn Morgan" userId="fa58729e-af72-4486-87f7-daf9cf1a6034" providerId="ADAL" clId="{86C9125D-BD8E-3942-86E7-CC003D821F72}" dt="2023-07-20T19:40:14.936" v="53" actId="26606"/>
          <pc:sldLayoutMkLst>
            <pc:docMk/>
            <pc:sldMasterMk cId="243474917" sldId="2147483827"/>
            <pc:sldLayoutMk cId="1021290168" sldId="2147483819"/>
          </pc:sldLayoutMkLst>
        </pc:sldLayoutChg>
        <pc:sldLayoutChg chg="add del">
          <pc:chgData name="Kaitlyn Morgan" userId="fa58729e-af72-4486-87f7-daf9cf1a6034" providerId="ADAL" clId="{86C9125D-BD8E-3942-86E7-CC003D821F72}" dt="2023-07-20T19:40:14.936" v="53" actId="26606"/>
          <pc:sldLayoutMkLst>
            <pc:docMk/>
            <pc:sldMasterMk cId="243474917" sldId="2147483827"/>
            <pc:sldLayoutMk cId="43337461" sldId="2147483820"/>
          </pc:sldLayoutMkLst>
        </pc:sldLayoutChg>
        <pc:sldLayoutChg chg="add del">
          <pc:chgData name="Kaitlyn Morgan" userId="fa58729e-af72-4486-87f7-daf9cf1a6034" providerId="ADAL" clId="{86C9125D-BD8E-3942-86E7-CC003D821F72}" dt="2023-07-20T19:40:14.936" v="53" actId="26606"/>
          <pc:sldLayoutMkLst>
            <pc:docMk/>
            <pc:sldMasterMk cId="243474917" sldId="2147483827"/>
            <pc:sldLayoutMk cId="1475024725" sldId="2147483821"/>
          </pc:sldLayoutMkLst>
        </pc:sldLayoutChg>
        <pc:sldLayoutChg chg="add del">
          <pc:chgData name="Kaitlyn Morgan" userId="fa58729e-af72-4486-87f7-daf9cf1a6034" providerId="ADAL" clId="{86C9125D-BD8E-3942-86E7-CC003D821F72}" dt="2023-07-20T19:40:14.936" v="53" actId="26606"/>
          <pc:sldLayoutMkLst>
            <pc:docMk/>
            <pc:sldMasterMk cId="243474917" sldId="2147483827"/>
            <pc:sldLayoutMk cId="893417347" sldId="2147483822"/>
          </pc:sldLayoutMkLst>
        </pc:sldLayoutChg>
        <pc:sldLayoutChg chg="add del">
          <pc:chgData name="Kaitlyn Morgan" userId="fa58729e-af72-4486-87f7-daf9cf1a6034" providerId="ADAL" clId="{86C9125D-BD8E-3942-86E7-CC003D821F72}" dt="2023-07-20T19:40:14.936" v="53" actId="26606"/>
          <pc:sldLayoutMkLst>
            <pc:docMk/>
            <pc:sldMasterMk cId="243474917" sldId="2147483827"/>
            <pc:sldLayoutMk cId="2864156877" sldId="2147483823"/>
          </pc:sldLayoutMkLst>
        </pc:sldLayoutChg>
        <pc:sldLayoutChg chg="add del">
          <pc:chgData name="Kaitlyn Morgan" userId="fa58729e-af72-4486-87f7-daf9cf1a6034" providerId="ADAL" clId="{86C9125D-BD8E-3942-86E7-CC003D821F72}" dt="2023-07-20T19:40:14.936" v="53" actId="26606"/>
          <pc:sldLayoutMkLst>
            <pc:docMk/>
            <pc:sldMasterMk cId="243474917" sldId="2147483827"/>
            <pc:sldLayoutMk cId="1804451230" sldId="2147483824"/>
          </pc:sldLayoutMkLst>
        </pc:sldLayoutChg>
        <pc:sldLayoutChg chg="add del">
          <pc:chgData name="Kaitlyn Morgan" userId="fa58729e-af72-4486-87f7-daf9cf1a6034" providerId="ADAL" clId="{86C9125D-BD8E-3942-86E7-CC003D821F72}" dt="2023-07-20T19:40:14.936" v="53" actId="26606"/>
          <pc:sldLayoutMkLst>
            <pc:docMk/>
            <pc:sldMasterMk cId="243474917" sldId="2147483827"/>
            <pc:sldLayoutMk cId="2189484292" sldId="2147483825"/>
          </pc:sldLayoutMkLst>
        </pc:sldLayoutChg>
        <pc:sldLayoutChg chg="add del">
          <pc:chgData name="Kaitlyn Morgan" userId="fa58729e-af72-4486-87f7-daf9cf1a6034" providerId="ADAL" clId="{86C9125D-BD8E-3942-86E7-CC003D821F72}" dt="2023-07-20T19:40:14.936" v="53" actId="26606"/>
          <pc:sldLayoutMkLst>
            <pc:docMk/>
            <pc:sldMasterMk cId="243474917" sldId="2147483827"/>
            <pc:sldLayoutMk cId="3292798518" sldId="214748382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020D5-F929-334E-AA77-443C3861E6F0}" type="datetimeFigureOut">
              <a:rPr lang="en-US" smtClean="0"/>
              <a:t>7/20/23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8BC04-5C8F-BA46-B236-6E0097CA9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16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877b642fd3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877b642fd3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26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61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731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649800" y="755198"/>
            <a:ext cx="10892400" cy="5347607"/>
            <a:chOff x="451125" y="564812"/>
            <a:chExt cx="8169300" cy="4010705"/>
          </a:xfrm>
        </p:grpSpPr>
        <p:sp>
          <p:nvSpPr>
            <p:cNvPr id="10" name="Google Shape;10;p2"/>
            <p:cNvSpPr/>
            <p:nvPr/>
          </p:nvSpPr>
          <p:spPr>
            <a:xfrm>
              <a:off x="451125" y="629550"/>
              <a:ext cx="8169300" cy="3884400"/>
            </a:xfrm>
            <a:prstGeom prst="roundRect">
              <a:avLst>
                <a:gd name="adj" fmla="val 6093"/>
              </a:avLst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4511128" y="564812"/>
              <a:ext cx="118496" cy="119189"/>
              <a:chOff x="6916887" y="844381"/>
              <a:chExt cx="102870" cy="103481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6940943" y="868436"/>
                <a:ext cx="54757" cy="55370"/>
              </a:xfrm>
              <a:custGeom>
                <a:avLst/>
                <a:gdLst/>
                <a:ahLst/>
                <a:cxnLst/>
                <a:rect l="l" t="t" r="r" b="b"/>
                <a:pathLst>
                  <a:path w="890" h="900" extrusionOk="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6916887" y="844381"/>
                <a:ext cx="102870" cy="103481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82" extrusionOk="0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2100366" y="4456328"/>
              <a:ext cx="118496" cy="119189"/>
              <a:chOff x="6620258" y="1050444"/>
              <a:chExt cx="102870" cy="103481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6644314" y="1074499"/>
                <a:ext cx="54757" cy="55370"/>
              </a:xfrm>
              <a:custGeom>
                <a:avLst/>
                <a:gdLst/>
                <a:ahLst/>
                <a:cxnLst/>
                <a:rect l="l" t="t" r="r" b="b"/>
                <a:pathLst>
                  <a:path w="890" h="900" extrusionOk="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620258" y="1050444"/>
                <a:ext cx="102870" cy="103481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82" extrusionOk="0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261615" y="1775000"/>
            <a:ext cx="4911200" cy="291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261629" y="4695633"/>
            <a:ext cx="4911200" cy="5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11279949" y="-912025"/>
            <a:ext cx="1824089" cy="1824041"/>
          </a:xfrm>
          <a:custGeom>
            <a:avLst/>
            <a:gdLst/>
            <a:ahLst/>
            <a:cxnLst/>
            <a:rect l="l" t="t" r="r" b="b"/>
            <a:pathLst>
              <a:path w="14425" h="14425" fill="none" extrusionOk="0">
                <a:moveTo>
                  <a:pt x="11093" y="1777"/>
                </a:moveTo>
                <a:lnTo>
                  <a:pt x="10279" y="2570"/>
                </a:lnTo>
                <a:cubicBezTo>
                  <a:pt x="10247" y="2592"/>
                  <a:pt x="10226" y="2623"/>
                  <a:pt x="10205" y="2655"/>
                </a:cubicBezTo>
                <a:cubicBezTo>
                  <a:pt x="9666" y="2296"/>
                  <a:pt x="9073" y="2052"/>
                  <a:pt x="8460" y="1904"/>
                </a:cubicBezTo>
                <a:cubicBezTo>
                  <a:pt x="8471" y="1873"/>
                  <a:pt x="8481" y="1830"/>
                  <a:pt x="8481" y="1799"/>
                </a:cubicBezTo>
                <a:lnTo>
                  <a:pt x="8492" y="667"/>
                </a:lnTo>
                <a:cubicBezTo>
                  <a:pt x="8492" y="318"/>
                  <a:pt x="8206" y="22"/>
                  <a:pt x="7857" y="22"/>
                </a:cubicBezTo>
                <a:lnTo>
                  <a:pt x="6726" y="12"/>
                </a:lnTo>
                <a:cubicBezTo>
                  <a:pt x="6377" y="1"/>
                  <a:pt x="6081" y="286"/>
                  <a:pt x="6081" y="635"/>
                </a:cubicBezTo>
                <a:lnTo>
                  <a:pt x="6070" y="1767"/>
                </a:lnTo>
                <a:cubicBezTo>
                  <a:pt x="6070" y="1809"/>
                  <a:pt x="6070" y="1851"/>
                  <a:pt x="6081" y="1883"/>
                </a:cubicBezTo>
                <a:cubicBezTo>
                  <a:pt x="5478" y="2010"/>
                  <a:pt x="4897" y="2232"/>
                  <a:pt x="4368" y="2560"/>
                </a:cubicBezTo>
                <a:cubicBezTo>
                  <a:pt x="4347" y="2528"/>
                  <a:pt x="4326" y="2507"/>
                  <a:pt x="4294" y="2475"/>
                </a:cubicBezTo>
                <a:lnTo>
                  <a:pt x="3511" y="1672"/>
                </a:lnTo>
                <a:cubicBezTo>
                  <a:pt x="3268" y="1418"/>
                  <a:pt x="2856" y="1407"/>
                  <a:pt x="2602" y="1651"/>
                </a:cubicBezTo>
                <a:lnTo>
                  <a:pt x="1798" y="2444"/>
                </a:lnTo>
                <a:cubicBezTo>
                  <a:pt x="1545" y="2687"/>
                  <a:pt x="1534" y="3089"/>
                  <a:pt x="1777" y="3342"/>
                </a:cubicBezTo>
                <a:lnTo>
                  <a:pt x="2570" y="4157"/>
                </a:lnTo>
                <a:cubicBezTo>
                  <a:pt x="2591" y="4178"/>
                  <a:pt x="2623" y="4210"/>
                  <a:pt x="2655" y="4231"/>
                </a:cubicBezTo>
                <a:cubicBezTo>
                  <a:pt x="2295" y="4770"/>
                  <a:pt x="2052" y="5352"/>
                  <a:pt x="1904" y="5965"/>
                </a:cubicBezTo>
                <a:cubicBezTo>
                  <a:pt x="1872" y="5965"/>
                  <a:pt x="1830" y="5954"/>
                  <a:pt x="1798" y="5954"/>
                </a:cubicBezTo>
                <a:lnTo>
                  <a:pt x="667" y="5944"/>
                </a:lnTo>
                <a:cubicBezTo>
                  <a:pt x="498" y="5944"/>
                  <a:pt x="329" y="6007"/>
                  <a:pt x="212" y="6123"/>
                </a:cubicBezTo>
                <a:lnTo>
                  <a:pt x="212" y="6123"/>
                </a:lnTo>
                <a:cubicBezTo>
                  <a:pt x="85" y="6240"/>
                  <a:pt x="22" y="6398"/>
                  <a:pt x="22" y="6578"/>
                </a:cubicBezTo>
                <a:lnTo>
                  <a:pt x="1" y="7710"/>
                </a:lnTo>
                <a:lnTo>
                  <a:pt x="1" y="7710"/>
                </a:lnTo>
                <a:cubicBezTo>
                  <a:pt x="1" y="8059"/>
                  <a:pt x="286" y="8344"/>
                  <a:pt x="635" y="8355"/>
                </a:cubicBezTo>
                <a:lnTo>
                  <a:pt x="1767" y="8365"/>
                </a:lnTo>
                <a:cubicBezTo>
                  <a:pt x="1809" y="8365"/>
                  <a:pt x="1841" y="8355"/>
                  <a:pt x="1883" y="8355"/>
                </a:cubicBezTo>
                <a:cubicBezTo>
                  <a:pt x="2010" y="8947"/>
                  <a:pt x="2232" y="9528"/>
                  <a:pt x="2560" y="10068"/>
                </a:cubicBezTo>
                <a:cubicBezTo>
                  <a:pt x="2528" y="10089"/>
                  <a:pt x="2507" y="10110"/>
                  <a:pt x="2475" y="10131"/>
                </a:cubicBezTo>
                <a:lnTo>
                  <a:pt x="1661" y="10924"/>
                </a:lnTo>
                <a:cubicBezTo>
                  <a:pt x="1407" y="11167"/>
                  <a:pt x="1407" y="11569"/>
                  <a:pt x="1650" y="11823"/>
                </a:cubicBezTo>
                <a:lnTo>
                  <a:pt x="2433" y="12637"/>
                </a:lnTo>
                <a:cubicBezTo>
                  <a:pt x="2687" y="12891"/>
                  <a:pt x="3088" y="12891"/>
                  <a:pt x="3342" y="12648"/>
                </a:cubicBezTo>
                <a:lnTo>
                  <a:pt x="4156" y="11865"/>
                </a:lnTo>
                <a:cubicBezTo>
                  <a:pt x="4178" y="11834"/>
                  <a:pt x="4199" y="11812"/>
                  <a:pt x="4220" y="11781"/>
                </a:cubicBezTo>
                <a:cubicBezTo>
                  <a:pt x="4759" y="12130"/>
                  <a:pt x="5351" y="12383"/>
                  <a:pt x="5965" y="12521"/>
                </a:cubicBezTo>
                <a:cubicBezTo>
                  <a:pt x="5954" y="12563"/>
                  <a:pt x="5954" y="12595"/>
                  <a:pt x="5954" y="12637"/>
                </a:cubicBezTo>
                <a:lnTo>
                  <a:pt x="5943" y="13769"/>
                </a:lnTo>
                <a:cubicBezTo>
                  <a:pt x="5943" y="13938"/>
                  <a:pt x="6007" y="14096"/>
                  <a:pt x="6123" y="14223"/>
                </a:cubicBezTo>
                <a:cubicBezTo>
                  <a:pt x="6240" y="14340"/>
                  <a:pt x="6398" y="14414"/>
                  <a:pt x="6567" y="14414"/>
                </a:cubicBezTo>
                <a:lnTo>
                  <a:pt x="7699" y="14424"/>
                </a:lnTo>
                <a:lnTo>
                  <a:pt x="7699" y="14424"/>
                </a:lnTo>
                <a:cubicBezTo>
                  <a:pt x="7879" y="14424"/>
                  <a:pt x="8037" y="14361"/>
                  <a:pt x="8154" y="14245"/>
                </a:cubicBezTo>
                <a:cubicBezTo>
                  <a:pt x="8270" y="14128"/>
                  <a:pt x="8344" y="13970"/>
                  <a:pt x="8344" y="13790"/>
                </a:cubicBezTo>
                <a:lnTo>
                  <a:pt x="8365" y="12658"/>
                </a:lnTo>
                <a:cubicBezTo>
                  <a:pt x="8365" y="12627"/>
                  <a:pt x="8354" y="12584"/>
                  <a:pt x="8354" y="12553"/>
                </a:cubicBezTo>
                <a:cubicBezTo>
                  <a:pt x="8947" y="12426"/>
                  <a:pt x="9528" y="12193"/>
                  <a:pt x="10067" y="11865"/>
                </a:cubicBezTo>
                <a:cubicBezTo>
                  <a:pt x="10078" y="11897"/>
                  <a:pt x="10110" y="11929"/>
                  <a:pt x="10131" y="11950"/>
                </a:cubicBezTo>
                <a:lnTo>
                  <a:pt x="10924" y="12764"/>
                </a:lnTo>
                <a:cubicBezTo>
                  <a:pt x="11167" y="13018"/>
                  <a:pt x="11569" y="13028"/>
                  <a:pt x="11823" y="12785"/>
                </a:cubicBezTo>
                <a:lnTo>
                  <a:pt x="12637" y="11992"/>
                </a:lnTo>
                <a:cubicBezTo>
                  <a:pt x="12891" y="11749"/>
                  <a:pt x="12891" y="11347"/>
                  <a:pt x="12648" y="11093"/>
                </a:cubicBezTo>
                <a:lnTo>
                  <a:pt x="11865" y="10279"/>
                </a:lnTo>
                <a:cubicBezTo>
                  <a:pt x="11833" y="10247"/>
                  <a:pt x="11812" y="10226"/>
                  <a:pt x="11780" y="10205"/>
                </a:cubicBezTo>
                <a:cubicBezTo>
                  <a:pt x="12129" y="9666"/>
                  <a:pt x="12383" y="9074"/>
                  <a:pt x="12521" y="8460"/>
                </a:cubicBezTo>
                <a:cubicBezTo>
                  <a:pt x="12563" y="8471"/>
                  <a:pt x="12595" y="8482"/>
                  <a:pt x="12637" y="8482"/>
                </a:cubicBezTo>
                <a:lnTo>
                  <a:pt x="13768" y="8492"/>
                </a:lnTo>
                <a:cubicBezTo>
                  <a:pt x="13938" y="8492"/>
                  <a:pt x="14096" y="8418"/>
                  <a:pt x="14213" y="8312"/>
                </a:cubicBezTo>
                <a:cubicBezTo>
                  <a:pt x="14339" y="8196"/>
                  <a:pt x="14414" y="8037"/>
                  <a:pt x="14414" y="7858"/>
                </a:cubicBezTo>
                <a:lnTo>
                  <a:pt x="14424" y="6726"/>
                </a:lnTo>
                <a:cubicBezTo>
                  <a:pt x="14424" y="6377"/>
                  <a:pt x="14149" y="6092"/>
                  <a:pt x="13790" y="6081"/>
                </a:cubicBezTo>
                <a:lnTo>
                  <a:pt x="12658" y="6071"/>
                </a:lnTo>
                <a:cubicBezTo>
                  <a:pt x="12626" y="6071"/>
                  <a:pt x="12584" y="6071"/>
                  <a:pt x="12552" y="6081"/>
                </a:cubicBezTo>
                <a:cubicBezTo>
                  <a:pt x="12426" y="5478"/>
                  <a:pt x="12193" y="4907"/>
                  <a:pt x="11865" y="4368"/>
                </a:cubicBezTo>
                <a:cubicBezTo>
                  <a:pt x="11897" y="4347"/>
                  <a:pt x="11929" y="4326"/>
                  <a:pt x="11950" y="4294"/>
                </a:cubicBezTo>
                <a:lnTo>
                  <a:pt x="12764" y="3512"/>
                </a:lnTo>
                <a:cubicBezTo>
                  <a:pt x="13018" y="3268"/>
                  <a:pt x="13028" y="2856"/>
                  <a:pt x="12774" y="2602"/>
                </a:cubicBezTo>
                <a:lnTo>
                  <a:pt x="11992" y="1799"/>
                </a:lnTo>
                <a:cubicBezTo>
                  <a:pt x="11749" y="1545"/>
                  <a:pt x="11336" y="1534"/>
                  <a:pt x="11093" y="1777"/>
                </a:cubicBezTo>
                <a:close/>
                <a:moveTo>
                  <a:pt x="9296" y="9370"/>
                </a:moveTo>
                <a:cubicBezTo>
                  <a:pt x="8111" y="10522"/>
                  <a:pt x="6208" y="10491"/>
                  <a:pt x="5066" y="9306"/>
                </a:cubicBezTo>
                <a:cubicBezTo>
                  <a:pt x="3913" y="8111"/>
                  <a:pt x="3945" y="6208"/>
                  <a:pt x="5129" y="5066"/>
                </a:cubicBezTo>
                <a:cubicBezTo>
                  <a:pt x="6314" y="3913"/>
                  <a:pt x="8217" y="3945"/>
                  <a:pt x="9370" y="5129"/>
                </a:cubicBezTo>
                <a:cubicBezTo>
                  <a:pt x="10512" y="6314"/>
                  <a:pt x="10490" y="8217"/>
                  <a:pt x="9296" y="937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057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929929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6225900" y="3656536"/>
            <a:ext cx="4863200" cy="1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6000">
                <a:highlight>
                  <a:schemeClr val="dk2"/>
                </a:highlight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6365767" y="1783000"/>
            <a:ext cx="1750800" cy="1755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7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>
            <a:spLocks noGrp="1"/>
          </p:cNvSpPr>
          <p:nvPr>
            <p:ph type="pic" idx="3"/>
          </p:nvPr>
        </p:nvSpPr>
        <p:spPr>
          <a:xfrm>
            <a:off x="1689567" y="1392600"/>
            <a:ext cx="4072000" cy="4072800"/>
          </a:xfrm>
          <a:prstGeom prst="roundRect">
            <a:avLst>
              <a:gd name="adj" fmla="val 7563"/>
            </a:avLst>
          </a:prstGeom>
          <a:noFill/>
          <a:ln>
            <a:noFill/>
          </a:ln>
        </p:spPr>
      </p:sp>
      <p:sp>
        <p:nvSpPr>
          <p:cNvPr id="24" name="Google Shape;24;p3"/>
          <p:cNvSpPr/>
          <p:nvPr/>
        </p:nvSpPr>
        <p:spPr>
          <a:xfrm>
            <a:off x="11316599" y="5982641"/>
            <a:ext cx="1750811" cy="1750715"/>
          </a:xfrm>
          <a:custGeom>
            <a:avLst/>
            <a:gdLst/>
            <a:ahLst/>
            <a:cxnLst/>
            <a:rect l="l" t="t" r="r" b="b"/>
            <a:pathLst>
              <a:path w="14425" h="14425" fill="none" extrusionOk="0">
                <a:moveTo>
                  <a:pt x="11093" y="1777"/>
                </a:moveTo>
                <a:lnTo>
                  <a:pt x="10279" y="2570"/>
                </a:lnTo>
                <a:cubicBezTo>
                  <a:pt x="10247" y="2592"/>
                  <a:pt x="10226" y="2623"/>
                  <a:pt x="10205" y="2655"/>
                </a:cubicBezTo>
                <a:cubicBezTo>
                  <a:pt x="9666" y="2296"/>
                  <a:pt x="9073" y="2052"/>
                  <a:pt x="8460" y="1904"/>
                </a:cubicBezTo>
                <a:cubicBezTo>
                  <a:pt x="8471" y="1873"/>
                  <a:pt x="8481" y="1830"/>
                  <a:pt x="8481" y="1799"/>
                </a:cubicBezTo>
                <a:lnTo>
                  <a:pt x="8492" y="667"/>
                </a:lnTo>
                <a:cubicBezTo>
                  <a:pt x="8492" y="318"/>
                  <a:pt x="8206" y="22"/>
                  <a:pt x="7857" y="22"/>
                </a:cubicBezTo>
                <a:lnTo>
                  <a:pt x="6726" y="12"/>
                </a:lnTo>
                <a:cubicBezTo>
                  <a:pt x="6377" y="1"/>
                  <a:pt x="6081" y="286"/>
                  <a:pt x="6081" y="635"/>
                </a:cubicBezTo>
                <a:lnTo>
                  <a:pt x="6070" y="1767"/>
                </a:lnTo>
                <a:cubicBezTo>
                  <a:pt x="6070" y="1809"/>
                  <a:pt x="6070" y="1851"/>
                  <a:pt x="6081" y="1883"/>
                </a:cubicBezTo>
                <a:cubicBezTo>
                  <a:pt x="5478" y="2010"/>
                  <a:pt x="4897" y="2232"/>
                  <a:pt x="4368" y="2560"/>
                </a:cubicBezTo>
                <a:cubicBezTo>
                  <a:pt x="4347" y="2528"/>
                  <a:pt x="4326" y="2507"/>
                  <a:pt x="4294" y="2475"/>
                </a:cubicBezTo>
                <a:lnTo>
                  <a:pt x="3511" y="1672"/>
                </a:lnTo>
                <a:cubicBezTo>
                  <a:pt x="3268" y="1418"/>
                  <a:pt x="2856" y="1407"/>
                  <a:pt x="2602" y="1651"/>
                </a:cubicBezTo>
                <a:lnTo>
                  <a:pt x="1798" y="2444"/>
                </a:lnTo>
                <a:cubicBezTo>
                  <a:pt x="1545" y="2687"/>
                  <a:pt x="1534" y="3089"/>
                  <a:pt x="1777" y="3342"/>
                </a:cubicBezTo>
                <a:lnTo>
                  <a:pt x="2570" y="4157"/>
                </a:lnTo>
                <a:cubicBezTo>
                  <a:pt x="2591" y="4178"/>
                  <a:pt x="2623" y="4210"/>
                  <a:pt x="2655" y="4231"/>
                </a:cubicBezTo>
                <a:cubicBezTo>
                  <a:pt x="2295" y="4770"/>
                  <a:pt x="2052" y="5352"/>
                  <a:pt x="1904" y="5965"/>
                </a:cubicBezTo>
                <a:cubicBezTo>
                  <a:pt x="1872" y="5965"/>
                  <a:pt x="1830" y="5954"/>
                  <a:pt x="1798" y="5954"/>
                </a:cubicBezTo>
                <a:lnTo>
                  <a:pt x="667" y="5944"/>
                </a:lnTo>
                <a:cubicBezTo>
                  <a:pt x="498" y="5944"/>
                  <a:pt x="329" y="6007"/>
                  <a:pt x="212" y="6123"/>
                </a:cubicBezTo>
                <a:lnTo>
                  <a:pt x="212" y="6123"/>
                </a:lnTo>
                <a:cubicBezTo>
                  <a:pt x="85" y="6240"/>
                  <a:pt x="22" y="6398"/>
                  <a:pt x="22" y="6578"/>
                </a:cubicBezTo>
                <a:lnTo>
                  <a:pt x="1" y="7710"/>
                </a:lnTo>
                <a:lnTo>
                  <a:pt x="1" y="7710"/>
                </a:lnTo>
                <a:cubicBezTo>
                  <a:pt x="1" y="8059"/>
                  <a:pt x="286" y="8344"/>
                  <a:pt x="635" y="8355"/>
                </a:cubicBezTo>
                <a:lnTo>
                  <a:pt x="1767" y="8365"/>
                </a:lnTo>
                <a:cubicBezTo>
                  <a:pt x="1809" y="8365"/>
                  <a:pt x="1841" y="8355"/>
                  <a:pt x="1883" y="8355"/>
                </a:cubicBezTo>
                <a:cubicBezTo>
                  <a:pt x="2010" y="8947"/>
                  <a:pt x="2232" y="9528"/>
                  <a:pt x="2560" y="10068"/>
                </a:cubicBezTo>
                <a:cubicBezTo>
                  <a:pt x="2528" y="10089"/>
                  <a:pt x="2507" y="10110"/>
                  <a:pt x="2475" y="10131"/>
                </a:cubicBezTo>
                <a:lnTo>
                  <a:pt x="1661" y="10924"/>
                </a:lnTo>
                <a:cubicBezTo>
                  <a:pt x="1407" y="11167"/>
                  <a:pt x="1407" y="11569"/>
                  <a:pt x="1650" y="11823"/>
                </a:cubicBezTo>
                <a:lnTo>
                  <a:pt x="2433" y="12637"/>
                </a:lnTo>
                <a:cubicBezTo>
                  <a:pt x="2687" y="12891"/>
                  <a:pt x="3088" y="12891"/>
                  <a:pt x="3342" y="12648"/>
                </a:cubicBezTo>
                <a:lnTo>
                  <a:pt x="4156" y="11865"/>
                </a:lnTo>
                <a:cubicBezTo>
                  <a:pt x="4178" y="11834"/>
                  <a:pt x="4199" y="11812"/>
                  <a:pt x="4220" y="11781"/>
                </a:cubicBezTo>
                <a:cubicBezTo>
                  <a:pt x="4759" y="12130"/>
                  <a:pt x="5351" y="12383"/>
                  <a:pt x="5965" y="12521"/>
                </a:cubicBezTo>
                <a:cubicBezTo>
                  <a:pt x="5954" y="12563"/>
                  <a:pt x="5954" y="12595"/>
                  <a:pt x="5954" y="12637"/>
                </a:cubicBezTo>
                <a:lnTo>
                  <a:pt x="5943" y="13769"/>
                </a:lnTo>
                <a:cubicBezTo>
                  <a:pt x="5943" y="13938"/>
                  <a:pt x="6007" y="14096"/>
                  <a:pt x="6123" y="14223"/>
                </a:cubicBezTo>
                <a:cubicBezTo>
                  <a:pt x="6240" y="14340"/>
                  <a:pt x="6398" y="14414"/>
                  <a:pt x="6567" y="14414"/>
                </a:cubicBezTo>
                <a:lnTo>
                  <a:pt x="7699" y="14424"/>
                </a:lnTo>
                <a:lnTo>
                  <a:pt x="7699" y="14424"/>
                </a:lnTo>
                <a:cubicBezTo>
                  <a:pt x="7879" y="14424"/>
                  <a:pt x="8037" y="14361"/>
                  <a:pt x="8154" y="14245"/>
                </a:cubicBezTo>
                <a:cubicBezTo>
                  <a:pt x="8270" y="14128"/>
                  <a:pt x="8344" y="13970"/>
                  <a:pt x="8344" y="13790"/>
                </a:cubicBezTo>
                <a:lnTo>
                  <a:pt x="8365" y="12658"/>
                </a:lnTo>
                <a:cubicBezTo>
                  <a:pt x="8365" y="12627"/>
                  <a:pt x="8354" y="12584"/>
                  <a:pt x="8354" y="12553"/>
                </a:cubicBezTo>
                <a:cubicBezTo>
                  <a:pt x="8947" y="12426"/>
                  <a:pt x="9528" y="12193"/>
                  <a:pt x="10067" y="11865"/>
                </a:cubicBezTo>
                <a:cubicBezTo>
                  <a:pt x="10078" y="11897"/>
                  <a:pt x="10110" y="11929"/>
                  <a:pt x="10131" y="11950"/>
                </a:cubicBezTo>
                <a:lnTo>
                  <a:pt x="10924" y="12764"/>
                </a:lnTo>
                <a:cubicBezTo>
                  <a:pt x="11167" y="13018"/>
                  <a:pt x="11569" y="13028"/>
                  <a:pt x="11823" y="12785"/>
                </a:cubicBezTo>
                <a:lnTo>
                  <a:pt x="12637" y="11992"/>
                </a:lnTo>
                <a:cubicBezTo>
                  <a:pt x="12891" y="11749"/>
                  <a:pt x="12891" y="11347"/>
                  <a:pt x="12648" y="11093"/>
                </a:cubicBezTo>
                <a:lnTo>
                  <a:pt x="11865" y="10279"/>
                </a:lnTo>
                <a:cubicBezTo>
                  <a:pt x="11833" y="10247"/>
                  <a:pt x="11812" y="10226"/>
                  <a:pt x="11780" y="10205"/>
                </a:cubicBezTo>
                <a:cubicBezTo>
                  <a:pt x="12129" y="9666"/>
                  <a:pt x="12383" y="9074"/>
                  <a:pt x="12521" y="8460"/>
                </a:cubicBezTo>
                <a:cubicBezTo>
                  <a:pt x="12563" y="8471"/>
                  <a:pt x="12595" y="8482"/>
                  <a:pt x="12637" y="8482"/>
                </a:cubicBezTo>
                <a:lnTo>
                  <a:pt x="13768" y="8492"/>
                </a:lnTo>
                <a:cubicBezTo>
                  <a:pt x="13938" y="8492"/>
                  <a:pt x="14096" y="8418"/>
                  <a:pt x="14213" y="8312"/>
                </a:cubicBezTo>
                <a:cubicBezTo>
                  <a:pt x="14339" y="8196"/>
                  <a:pt x="14414" y="8037"/>
                  <a:pt x="14414" y="7858"/>
                </a:cubicBezTo>
                <a:lnTo>
                  <a:pt x="14424" y="6726"/>
                </a:lnTo>
                <a:cubicBezTo>
                  <a:pt x="14424" y="6377"/>
                  <a:pt x="14149" y="6092"/>
                  <a:pt x="13790" y="6081"/>
                </a:cubicBezTo>
                <a:lnTo>
                  <a:pt x="12658" y="6071"/>
                </a:lnTo>
                <a:cubicBezTo>
                  <a:pt x="12626" y="6071"/>
                  <a:pt x="12584" y="6071"/>
                  <a:pt x="12552" y="6081"/>
                </a:cubicBezTo>
                <a:cubicBezTo>
                  <a:pt x="12426" y="5478"/>
                  <a:pt x="12193" y="4907"/>
                  <a:pt x="11865" y="4368"/>
                </a:cubicBezTo>
                <a:cubicBezTo>
                  <a:pt x="11897" y="4347"/>
                  <a:pt x="11929" y="4326"/>
                  <a:pt x="11950" y="4294"/>
                </a:cubicBezTo>
                <a:lnTo>
                  <a:pt x="12764" y="3512"/>
                </a:lnTo>
                <a:cubicBezTo>
                  <a:pt x="13018" y="3268"/>
                  <a:pt x="13028" y="2856"/>
                  <a:pt x="12774" y="2602"/>
                </a:cubicBezTo>
                <a:lnTo>
                  <a:pt x="11992" y="1799"/>
                </a:lnTo>
                <a:cubicBezTo>
                  <a:pt x="11749" y="1545"/>
                  <a:pt x="11336" y="1534"/>
                  <a:pt x="11093" y="1777"/>
                </a:cubicBezTo>
                <a:close/>
                <a:moveTo>
                  <a:pt x="9296" y="9370"/>
                </a:moveTo>
                <a:cubicBezTo>
                  <a:pt x="8111" y="10522"/>
                  <a:pt x="6208" y="10491"/>
                  <a:pt x="5066" y="9306"/>
                </a:cubicBezTo>
                <a:cubicBezTo>
                  <a:pt x="3913" y="8111"/>
                  <a:pt x="3945" y="6208"/>
                  <a:pt x="5129" y="5066"/>
                </a:cubicBezTo>
                <a:cubicBezTo>
                  <a:pt x="6314" y="3913"/>
                  <a:pt x="8217" y="3945"/>
                  <a:pt x="9370" y="5129"/>
                </a:cubicBezTo>
                <a:cubicBezTo>
                  <a:pt x="10512" y="6314"/>
                  <a:pt x="10490" y="8217"/>
                  <a:pt x="9296" y="937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057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3"/>
          <p:cNvSpPr/>
          <p:nvPr/>
        </p:nvSpPr>
        <p:spPr>
          <a:xfrm>
            <a:off x="-339233" y="-165733"/>
            <a:ext cx="1070223" cy="1059723"/>
          </a:xfrm>
          <a:custGeom>
            <a:avLst/>
            <a:gdLst/>
            <a:ahLst/>
            <a:cxnLst/>
            <a:rect l="l" t="t" r="r" b="b"/>
            <a:pathLst>
              <a:path w="10533" h="10430" extrusionOk="0">
                <a:moveTo>
                  <a:pt x="5270" y="3004"/>
                </a:moveTo>
                <a:cubicBezTo>
                  <a:pt x="6208" y="3004"/>
                  <a:pt x="7080" y="3606"/>
                  <a:pt x="7371" y="4546"/>
                </a:cubicBezTo>
                <a:cubicBezTo>
                  <a:pt x="7741" y="5709"/>
                  <a:pt x="7096" y="6957"/>
                  <a:pt x="5933" y="7327"/>
                </a:cubicBezTo>
                <a:cubicBezTo>
                  <a:pt x="5715" y="7395"/>
                  <a:pt x="5494" y="7427"/>
                  <a:pt x="5276" y="7427"/>
                </a:cubicBezTo>
                <a:cubicBezTo>
                  <a:pt x="4333" y="7427"/>
                  <a:pt x="3454" y="6824"/>
                  <a:pt x="3162" y="5879"/>
                </a:cubicBezTo>
                <a:cubicBezTo>
                  <a:pt x="2792" y="4715"/>
                  <a:pt x="3437" y="3478"/>
                  <a:pt x="4600" y="3108"/>
                </a:cubicBezTo>
                <a:cubicBezTo>
                  <a:pt x="4823" y="3037"/>
                  <a:pt x="5048" y="3004"/>
                  <a:pt x="5270" y="3004"/>
                </a:cubicBezTo>
                <a:close/>
                <a:moveTo>
                  <a:pt x="4197" y="0"/>
                </a:moveTo>
                <a:cubicBezTo>
                  <a:pt x="4151" y="0"/>
                  <a:pt x="4106" y="7"/>
                  <a:pt x="4061" y="20"/>
                </a:cubicBezTo>
                <a:lnTo>
                  <a:pt x="3268" y="274"/>
                </a:lnTo>
                <a:cubicBezTo>
                  <a:pt x="3014" y="348"/>
                  <a:pt x="2877" y="623"/>
                  <a:pt x="2961" y="866"/>
                </a:cubicBezTo>
                <a:lnTo>
                  <a:pt x="3215" y="1659"/>
                </a:lnTo>
                <a:cubicBezTo>
                  <a:pt x="3215" y="1691"/>
                  <a:pt x="3226" y="1712"/>
                  <a:pt x="3247" y="1733"/>
                </a:cubicBezTo>
                <a:cubicBezTo>
                  <a:pt x="2834" y="1977"/>
                  <a:pt x="2475" y="2283"/>
                  <a:pt x="2179" y="2643"/>
                </a:cubicBezTo>
                <a:cubicBezTo>
                  <a:pt x="2158" y="2622"/>
                  <a:pt x="2126" y="2611"/>
                  <a:pt x="2105" y="2590"/>
                </a:cubicBezTo>
                <a:lnTo>
                  <a:pt x="1365" y="2209"/>
                </a:lnTo>
                <a:cubicBezTo>
                  <a:pt x="1297" y="2179"/>
                  <a:pt x="1225" y="2162"/>
                  <a:pt x="1155" y="2162"/>
                </a:cubicBezTo>
                <a:cubicBezTo>
                  <a:pt x="1104" y="2162"/>
                  <a:pt x="1054" y="2171"/>
                  <a:pt x="1005" y="2188"/>
                </a:cubicBezTo>
                <a:cubicBezTo>
                  <a:pt x="878" y="2220"/>
                  <a:pt x="783" y="2304"/>
                  <a:pt x="730" y="2421"/>
                </a:cubicBezTo>
                <a:lnTo>
                  <a:pt x="349" y="3161"/>
                </a:lnTo>
                <a:cubicBezTo>
                  <a:pt x="233" y="3394"/>
                  <a:pt x="318" y="3679"/>
                  <a:pt x="550" y="3795"/>
                </a:cubicBezTo>
                <a:lnTo>
                  <a:pt x="1291" y="4176"/>
                </a:lnTo>
                <a:cubicBezTo>
                  <a:pt x="1322" y="4187"/>
                  <a:pt x="1343" y="4197"/>
                  <a:pt x="1375" y="4208"/>
                </a:cubicBezTo>
                <a:cubicBezTo>
                  <a:pt x="1259" y="4641"/>
                  <a:pt x="1217" y="5096"/>
                  <a:pt x="1259" y="5561"/>
                </a:cubicBezTo>
                <a:cubicBezTo>
                  <a:pt x="1227" y="5561"/>
                  <a:pt x="1206" y="5572"/>
                  <a:pt x="1174" y="5572"/>
                </a:cubicBezTo>
                <a:lnTo>
                  <a:pt x="381" y="5826"/>
                </a:lnTo>
                <a:cubicBezTo>
                  <a:pt x="138" y="5910"/>
                  <a:pt x="0" y="6175"/>
                  <a:pt x="75" y="6418"/>
                </a:cubicBezTo>
                <a:lnTo>
                  <a:pt x="328" y="7211"/>
                </a:lnTo>
                <a:cubicBezTo>
                  <a:pt x="388" y="7414"/>
                  <a:pt x="569" y="7543"/>
                  <a:pt x="769" y="7543"/>
                </a:cubicBezTo>
                <a:cubicBezTo>
                  <a:pt x="819" y="7543"/>
                  <a:pt x="870" y="7535"/>
                  <a:pt x="920" y="7518"/>
                </a:cubicBezTo>
                <a:lnTo>
                  <a:pt x="1714" y="7274"/>
                </a:lnTo>
                <a:cubicBezTo>
                  <a:pt x="1735" y="7264"/>
                  <a:pt x="1766" y="7253"/>
                  <a:pt x="1788" y="7243"/>
                </a:cubicBezTo>
                <a:cubicBezTo>
                  <a:pt x="2031" y="7655"/>
                  <a:pt x="2337" y="8004"/>
                  <a:pt x="2686" y="8300"/>
                </a:cubicBezTo>
                <a:cubicBezTo>
                  <a:pt x="2676" y="8321"/>
                  <a:pt x="2655" y="8353"/>
                  <a:pt x="2644" y="8374"/>
                </a:cubicBezTo>
                <a:lnTo>
                  <a:pt x="2263" y="9114"/>
                </a:lnTo>
                <a:cubicBezTo>
                  <a:pt x="2211" y="9231"/>
                  <a:pt x="2200" y="9358"/>
                  <a:pt x="2232" y="9474"/>
                </a:cubicBezTo>
                <a:cubicBezTo>
                  <a:pt x="2274" y="9601"/>
                  <a:pt x="2359" y="9696"/>
                  <a:pt x="2464" y="9749"/>
                </a:cubicBezTo>
                <a:lnTo>
                  <a:pt x="3215" y="10129"/>
                </a:lnTo>
                <a:cubicBezTo>
                  <a:pt x="3279" y="10168"/>
                  <a:pt x="3353" y="10187"/>
                  <a:pt x="3426" y="10187"/>
                </a:cubicBezTo>
                <a:cubicBezTo>
                  <a:pt x="3474" y="10187"/>
                  <a:pt x="3522" y="10178"/>
                  <a:pt x="3564" y="10161"/>
                </a:cubicBezTo>
                <a:cubicBezTo>
                  <a:pt x="3680" y="10129"/>
                  <a:pt x="3786" y="10045"/>
                  <a:pt x="3850" y="9929"/>
                </a:cubicBezTo>
                <a:lnTo>
                  <a:pt x="4230" y="9188"/>
                </a:lnTo>
                <a:cubicBezTo>
                  <a:pt x="4241" y="9157"/>
                  <a:pt x="4251" y="9135"/>
                  <a:pt x="4251" y="9114"/>
                </a:cubicBezTo>
                <a:cubicBezTo>
                  <a:pt x="4581" y="9193"/>
                  <a:pt x="4916" y="9236"/>
                  <a:pt x="5257" y="9236"/>
                </a:cubicBezTo>
                <a:cubicBezTo>
                  <a:pt x="5376" y="9236"/>
                  <a:pt x="5495" y="9231"/>
                  <a:pt x="5615" y="9220"/>
                </a:cubicBezTo>
                <a:cubicBezTo>
                  <a:pt x="5615" y="9252"/>
                  <a:pt x="5615" y="9273"/>
                  <a:pt x="5626" y="9305"/>
                </a:cubicBezTo>
                <a:lnTo>
                  <a:pt x="5880" y="10098"/>
                </a:lnTo>
                <a:cubicBezTo>
                  <a:pt x="5939" y="10301"/>
                  <a:pt x="6120" y="10429"/>
                  <a:pt x="6320" y="10429"/>
                </a:cubicBezTo>
                <a:cubicBezTo>
                  <a:pt x="6370" y="10429"/>
                  <a:pt x="6421" y="10421"/>
                  <a:pt x="6472" y="10404"/>
                </a:cubicBezTo>
                <a:lnTo>
                  <a:pt x="7265" y="10151"/>
                </a:lnTo>
                <a:cubicBezTo>
                  <a:pt x="7508" y="10077"/>
                  <a:pt x="7646" y="9812"/>
                  <a:pt x="7572" y="9569"/>
                </a:cubicBezTo>
                <a:lnTo>
                  <a:pt x="7318" y="8765"/>
                </a:lnTo>
                <a:cubicBezTo>
                  <a:pt x="7318" y="8744"/>
                  <a:pt x="7297" y="8713"/>
                  <a:pt x="7286" y="8691"/>
                </a:cubicBezTo>
                <a:cubicBezTo>
                  <a:pt x="7699" y="8459"/>
                  <a:pt x="8058" y="8142"/>
                  <a:pt x="8354" y="7793"/>
                </a:cubicBezTo>
                <a:cubicBezTo>
                  <a:pt x="8375" y="7803"/>
                  <a:pt x="8397" y="7824"/>
                  <a:pt x="8428" y="7835"/>
                </a:cubicBezTo>
                <a:lnTo>
                  <a:pt x="9168" y="8216"/>
                </a:lnTo>
                <a:cubicBezTo>
                  <a:pt x="9237" y="8253"/>
                  <a:pt x="9308" y="8268"/>
                  <a:pt x="9379" y="8268"/>
                </a:cubicBezTo>
                <a:cubicBezTo>
                  <a:pt x="9430" y="8268"/>
                  <a:pt x="9480" y="8260"/>
                  <a:pt x="9528" y="8247"/>
                </a:cubicBezTo>
                <a:cubicBezTo>
                  <a:pt x="9644" y="8205"/>
                  <a:pt x="9739" y="8131"/>
                  <a:pt x="9803" y="8015"/>
                </a:cubicBezTo>
                <a:lnTo>
                  <a:pt x="10184" y="7274"/>
                </a:lnTo>
                <a:cubicBezTo>
                  <a:pt x="10300" y="7042"/>
                  <a:pt x="10205" y="6756"/>
                  <a:pt x="9983" y="6640"/>
                </a:cubicBezTo>
                <a:lnTo>
                  <a:pt x="9232" y="6259"/>
                </a:lnTo>
                <a:cubicBezTo>
                  <a:pt x="9211" y="6238"/>
                  <a:pt x="9190" y="6228"/>
                  <a:pt x="9158" y="6228"/>
                </a:cubicBezTo>
                <a:cubicBezTo>
                  <a:pt x="9274" y="5794"/>
                  <a:pt x="9316" y="5329"/>
                  <a:pt x="9274" y="4874"/>
                </a:cubicBezTo>
                <a:cubicBezTo>
                  <a:pt x="9295" y="4863"/>
                  <a:pt x="9327" y="4863"/>
                  <a:pt x="9348" y="4853"/>
                </a:cubicBezTo>
                <a:lnTo>
                  <a:pt x="10152" y="4599"/>
                </a:lnTo>
                <a:cubicBezTo>
                  <a:pt x="10395" y="4525"/>
                  <a:pt x="10533" y="4261"/>
                  <a:pt x="10459" y="4007"/>
                </a:cubicBezTo>
                <a:lnTo>
                  <a:pt x="10205" y="3214"/>
                </a:lnTo>
                <a:cubicBezTo>
                  <a:pt x="10144" y="3015"/>
                  <a:pt x="9950" y="2887"/>
                  <a:pt x="9748" y="2887"/>
                </a:cubicBezTo>
                <a:cubicBezTo>
                  <a:pt x="9703" y="2887"/>
                  <a:pt x="9657" y="2894"/>
                  <a:pt x="9613" y="2907"/>
                </a:cubicBezTo>
                <a:lnTo>
                  <a:pt x="8819" y="3161"/>
                </a:lnTo>
                <a:cubicBezTo>
                  <a:pt x="8798" y="3172"/>
                  <a:pt x="8767" y="3182"/>
                  <a:pt x="8745" y="3193"/>
                </a:cubicBezTo>
                <a:cubicBezTo>
                  <a:pt x="8502" y="2780"/>
                  <a:pt x="8196" y="2421"/>
                  <a:pt x="7847" y="2125"/>
                </a:cubicBezTo>
                <a:cubicBezTo>
                  <a:pt x="7857" y="2104"/>
                  <a:pt x="7878" y="2082"/>
                  <a:pt x="7889" y="2051"/>
                </a:cubicBezTo>
                <a:lnTo>
                  <a:pt x="8270" y="1311"/>
                </a:lnTo>
                <a:cubicBezTo>
                  <a:pt x="8386" y="1078"/>
                  <a:pt x="8291" y="792"/>
                  <a:pt x="8069" y="676"/>
                </a:cubicBezTo>
                <a:lnTo>
                  <a:pt x="7318" y="295"/>
                </a:lnTo>
                <a:cubicBezTo>
                  <a:pt x="7250" y="261"/>
                  <a:pt x="7178" y="245"/>
                  <a:pt x="7108" y="245"/>
                </a:cubicBezTo>
                <a:cubicBezTo>
                  <a:pt x="6937" y="245"/>
                  <a:pt x="6773" y="339"/>
                  <a:pt x="6683" y="496"/>
                </a:cubicBezTo>
                <a:lnTo>
                  <a:pt x="6303" y="1247"/>
                </a:lnTo>
                <a:cubicBezTo>
                  <a:pt x="6292" y="1268"/>
                  <a:pt x="6282" y="1289"/>
                  <a:pt x="6271" y="1321"/>
                </a:cubicBezTo>
                <a:cubicBezTo>
                  <a:pt x="5948" y="1234"/>
                  <a:pt x="5612" y="1189"/>
                  <a:pt x="5270" y="1189"/>
                </a:cubicBezTo>
                <a:cubicBezTo>
                  <a:pt x="5153" y="1189"/>
                  <a:pt x="5036" y="1194"/>
                  <a:pt x="4918" y="1205"/>
                </a:cubicBezTo>
                <a:cubicBezTo>
                  <a:pt x="4918" y="1184"/>
                  <a:pt x="4907" y="1152"/>
                  <a:pt x="4907" y="1131"/>
                </a:cubicBezTo>
                <a:lnTo>
                  <a:pt x="4653" y="327"/>
                </a:lnTo>
                <a:cubicBezTo>
                  <a:pt x="4593" y="129"/>
                  <a:pt x="4398" y="0"/>
                  <a:pt x="41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37725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960000" y="516800"/>
            <a:ext cx="10272000" cy="7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960000" y="1868767"/>
            <a:ext cx="3304400" cy="42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-204349" y="5652928"/>
            <a:ext cx="984756" cy="983699"/>
          </a:xfrm>
          <a:custGeom>
            <a:avLst/>
            <a:gdLst/>
            <a:ahLst/>
            <a:cxnLst/>
            <a:rect l="l" t="t" r="r" b="b"/>
            <a:pathLst>
              <a:path w="9613" h="9603" fill="none" extrusionOk="0">
                <a:moveTo>
                  <a:pt x="7487" y="1270"/>
                </a:moveTo>
                <a:lnTo>
                  <a:pt x="6926" y="1777"/>
                </a:lnTo>
                <a:cubicBezTo>
                  <a:pt x="6905" y="1798"/>
                  <a:pt x="6895" y="1809"/>
                  <a:pt x="6884" y="1830"/>
                </a:cubicBezTo>
                <a:cubicBezTo>
                  <a:pt x="6525" y="1587"/>
                  <a:pt x="6144" y="1407"/>
                  <a:pt x="5742" y="1301"/>
                </a:cubicBezTo>
                <a:cubicBezTo>
                  <a:pt x="5742" y="1280"/>
                  <a:pt x="5742" y="1248"/>
                  <a:pt x="5753" y="1227"/>
                </a:cubicBezTo>
                <a:lnTo>
                  <a:pt x="5774" y="477"/>
                </a:lnTo>
                <a:cubicBezTo>
                  <a:pt x="5784" y="244"/>
                  <a:pt x="5605" y="43"/>
                  <a:pt x="5372" y="32"/>
                </a:cubicBezTo>
                <a:lnTo>
                  <a:pt x="4621" y="11"/>
                </a:lnTo>
                <a:cubicBezTo>
                  <a:pt x="4389" y="1"/>
                  <a:pt x="4188" y="180"/>
                  <a:pt x="4177" y="413"/>
                </a:cubicBezTo>
                <a:lnTo>
                  <a:pt x="4145" y="1164"/>
                </a:lnTo>
                <a:cubicBezTo>
                  <a:pt x="4145" y="1196"/>
                  <a:pt x="4145" y="1217"/>
                  <a:pt x="4156" y="1238"/>
                </a:cubicBezTo>
                <a:cubicBezTo>
                  <a:pt x="3754" y="1312"/>
                  <a:pt x="3363" y="1449"/>
                  <a:pt x="3003" y="1661"/>
                </a:cubicBezTo>
                <a:cubicBezTo>
                  <a:pt x="2993" y="1640"/>
                  <a:pt x="2972" y="1619"/>
                  <a:pt x="2961" y="1597"/>
                </a:cubicBezTo>
                <a:lnTo>
                  <a:pt x="2454" y="1048"/>
                </a:lnTo>
                <a:cubicBezTo>
                  <a:pt x="2295" y="878"/>
                  <a:pt x="2020" y="868"/>
                  <a:pt x="1851" y="1016"/>
                </a:cubicBezTo>
                <a:lnTo>
                  <a:pt x="1301" y="1523"/>
                </a:lnTo>
                <a:cubicBezTo>
                  <a:pt x="1121" y="1682"/>
                  <a:pt x="1111" y="1957"/>
                  <a:pt x="1269" y="2126"/>
                </a:cubicBezTo>
                <a:lnTo>
                  <a:pt x="1777" y="2676"/>
                </a:lnTo>
                <a:cubicBezTo>
                  <a:pt x="1798" y="2697"/>
                  <a:pt x="1819" y="2718"/>
                  <a:pt x="1830" y="2729"/>
                </a:cubicBezTo>
                <a:cubicBezTo>
                  <a:pt x="1586" y="3078"/>
                  <a:pt x="1417" y="3469"/>
                  <a:pt x="1301" y="3871"/>
                </a:cubicBezTo>
                <a:cubicBezTo>
                  <a:pt x="1280" y="3871"/>
                  <a:pt x="1259" y="3860"/>
                  <a:pt x="1227" y="3860"/>
                </a:cubicBezTo>
                <a:lnTo>
                  <a:pt x="476" y="3829"/>
                </a:lnTo>
                <a:cubicBezTo>
                  <a:pt x="370" y="3829"/>
                  <a:pt x="265" y="3871"/>
                  <a:pt x="180" y="3945"/>
                </a:cubicBezTo>
                <a:lnTo>
                  <a:pt x="180" y="3945"/>
                </a:lnTo>
                <a:cubicBezTo>
                  <a:pt x="95" y="4019"/>
                  <a:pt x="43" y="4125"/>
                  <a:pt x="43" y="4241"/>
                </a:cubicBezTo>
                <a:lnTo>
                  <a:pt x="11" y="4992"/>
                </a:lnTo>
                <a:lnTo>
                  <a:pt x="11" y="4992"/>
                </a:lnTo>
                <a:cubicBezTo>
                  <a:pt x="0" y="5224"/>
                  <a:pt x="180" y="5425"/>
                  <a:pt x="423" y="5425"/>
                </a:cubicBezTo>
                <a:lnTo>
                  <a:pt x="1174" y="5457"/>
                </a:lnTo>
                <a:cubicBezTo>
                  <a:pt x="1195" y="5457"/>
                  <a:pt x="1216" y="5457"/>
                  <a:pt x="1248" y="5457"/>
                </a:cubicBezTo>
                <a:cubicBezTo>
                  <a:pt x="1312" y="5859"/>
                  <a:pt x="1460" y="6240"/>
                  <a:pt x="1660" y="6610"/>
                </a:cubicBezTo>
                <a:cubicBezTo>
                  <a:pt x="1639" y="6620"/>
                  <a:pt x="1629" y="6631"/>
                  <a:pt x="1608" y="6652"/>
                </a:cubicBezTo>
                <a:lnTo>
                  <a:pt x="1047" y="7159"/>
                </a:lnTo>
                <a:cubicBezTo>
                  <a:pt x="878" y="7318"/>
                  <a:pt x="867" y="7582"/>
                  <a:pt x="1026" y="7762"/>
                </a:cubicBezTo>
                <a:lnTo>
                  <a:pt x="1534" y="8312"/>
                </a:lnTo>
                <a:cubicBezTo>
                  <a:pt x="1692" y="8481"/>
                  <a:pt x="1957" y="8492"/>
                  <a:pt x="2136" y="8344"/>
                </a:cubicBezTo>
                <a:lnTo>
                  <a:pt x="2686" y="7836"/>
                </a:lnTo>
                <a:cubicBezTo>
                  <a:pt x="2707" y="7815"/>
                  <a:pt x="2718" y="7794"/>
                  <a:pt x="2739" y="7773"/>
                </a:cubicBezTo>
                <a:cubicBezTo>
                  <a:pt x="3088" y="8027"/>
                  <a:pt x="3469" y="8196"/>
                  <a:pt x="3881" y="8302"/>
                </a:cubicBezTo>
                <a:cubicBezTo>
                  <a:pt x="3870" y="8333"/>
                  <a:pt x="3870" y="8354"/>
                  <a:pt x="3870" y="8376"/>
                </a:cubicBezTo>
                <a:lnTo>
                  <a:pt x="3839" y="9126"/>
                </a:lnTo>
                <a:cubicBezTo>
                  <a:pt x="3828" y="9243"/>
                  <a:pt x="3870" y="9348"/>
                  <a:pt x="3945" y="9433"/>
                </a:cubicBezTo>
                <a:cubicBezTo>
                  <a:pt x="4029" y="9518"/>
                  <a:pt x="4135" y="9560"/>
                  <a:pt x="4241" y="9570"/>
                </a:cubicBezTo>
                <a:lnTo>
                  <a:pt x="4991" y="9602"/>
                </a:lnTo>
                <a:lnTo>
                  <a:pt x="4991" y="9602"/>
                </a:lnTo>
                <a:cubicBezTo>
                  <a:pt x="5108" y="9602"/>
                  <a:pt x="5213" y="9560"/>
                  <a:pt x="5298" y="9486"/>
                </a:cubicBezTo>
                <a:cubicBezTo>
                  <a:pt x="5383" y="9412"/>
                  <a:pt x="5435" y="9306"/>
                  <a:pt x="5435" y="9190"/>
                </a:cubicBezTo>
                <a:lnTo>
                  <a:pt x="5467" y="8439"/>
                </a:lnTo>
                <a:cubicBezTo>
                  <a:pt x="5467" y="8418"/>
                  <a:pt x="5467" y="8386"/>
                  <a:pt x="5457" y="8365"/>
                </a:cubicBezTo>
                <a:cubicBezTo>
                  <a:pt x="5858" y="8291"/>
                  <a:pt x="6250" y="8153"/>
                  <a:pt x="6609" y="7953"/>
                </a:cubicBezTo>
                <a:cubicBezTo>
                  <a:pt x="6620" y="7963"/>
                  <a:pt x="6641" y="7984"/>
                  <a:pt x="6652" y="8005"/>
                </a:cubicBezTo>
                <a:lnTo>
                  <a:pt x="7159" y="8555"/>
                </a:lnTo>
                <a:cubicBezTo>
                  <a:pt x="7318" y="8735"/>
                  <a:pt x="7593" y="8746"/>
                  <a:pt x="7762" y="8587"/>
                </a:cubicBezTo>
                <a:lnTo>
                  <a:pt x="8312" y="8079"/>
                </a:lnTo>
                <a:cubicBezTo>
                  <a:pt x="8491" y="7921"/>
                  <a:pt x="8502" y="7656"/>
                  <a:pt x="8343" y="7477"/>
                </a:cubicBezTo>
                <a:lnTo>
                  <a:pt x="7836" y="6927"/>
                </a:lnTo>
                <a:cubicBezTo>
                  <a:pt x="7815" y="6906"/>
                  <a:pt x="7804" y="6895"/>
                  <a:pt x="7783" y="6874"/>
                </a:cubicBezTo>
                <a:cubicBezTo>
                  <a:pt x="8026" y="6525"/>
                  <a:pt x="8206" y="6134"/>
                  <a:pt x="8312" y="5732"/>
                </a:cubicBezTo>
                <a:cubicBezTo>
                  <a:pt x="8333" y="5743"/>
                  <a:pt x="8354" y="5743"/>
                  <a:pt x="8386" y="5743"/>
                </a:cubicBezTo>
                <a:lnTo>
                  <a:pt x="9137" y="5774"/>
                </a:lnTo>
                <a:cubicBezTo>
                  <a:pt x="9253" y="5774"/>
                  <a:pt x="9359" y="5732"/>
                  <a:pt x="9433" y="5669"/>
                </a:cubicBezTo>
                <a:cubicBezTo>
                  <a:pt x="9517" y="5595"/>
                  <a:pt x="9570" y="5489"/>
                  <a:pt x="9570" y="5372"/>
                </a:cubicBezTo>
                <a:lnTo>
                  <a:pt x="9602" y="4622"/>
                </a:lnTo>
                <a:cubicBezTo>
                  <a:pt x="9612" y="4378"/>
                  <a:pt x="9433" y="4188"/>
                  <a:pt x="9200" y="4178"/>
                </a:cubicBezTo>
                <a:lnTo>
                  <a:pt x="8449" y="4146"/>
                </a:lnTo>
                <a:cubicBezTo>
                  <a:pt x="8417" y="4146"/>
                  <a:pt x="8396" y="4146"/>
                  <a:pt x="8375" y="4156"/>
                </a:cubicBezTo>
                <a:cubicBezTo>
                  <a:pt x="8301" y="3755"/>
                  <a:pt x="8164" y="3363"/>
                  <a:pt x="7952" y="3004"/>
                </a:cubicBezTo>
                <a:cubicBezTo>
                  <a:pt x="7973" y="2993"/>
                  <a:pt x="7994" y="2972"/>
                  <a:pt x="8005" y="2962"/>
                </a:cubicBezTo>
                <a:lnTo>
                  <a:pt x="8565" y="2454"/>
                </a:lnTo>
                <a:cubicBezTo>
                  <a:pt x="8735" y="2295"/>
                  <a:pt x="8745" y="2020"/>
                  <a:pt x="8587" y="1851"/>
                </a:cubicBezTo>
                <a:lnTo>
                  <a:pt x="8079" y="1301"/>
                </a:lnTo>
                <a:cubicBezTo>
                  <a:pt x="7920" y="1122"/>
                  <a:pt x="7656" y="1111"/>
                  <a:pt x="7487" y="1270"/>
                </a:cubicBezTo>
                <a:close/>
                <a:moveTo>
                  <a:pt x="6155" y="6271"/>
                </a:moveTo>
                <a:cubicBezTo>
                  <a:pt x="5340" y="7011"/>
                  <a:pt x="4082" y="6959"/>
                  <a:pt x="3342" y="6155"/>
                </a:cubicBezTo>
                <a:cubicBezTo>
                  <a:pt x="2591" y="5341"/>
                  <a:pt x="2654" y="4082"/>
                  <a:pt x="3458" y="3332"/>
                </a:cubicBezTo>
                <a:cubicBezTo>
                  <a:pt x="4272" y="2591"/>
                  <a:pt x="5531" y="2655"/>
                  <a:pt x="6271" y="3458"/>
                </a:cubicBezTo>
                <a:cubicBezTo>
                  <a:pt x="7022" y="4273"/>
                  <a:pt x="6958" y="5531"/>
                  <a:pt x="6155" y="627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057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0" name="Google Shape;30;p4"/>
          <p:cNvGrpSpPr/>
          <p:nvPr/>
        </p:nvGrpSpPr>
        <p:grpSpPr>
          <a:xfrm>
            <a:off x="11149838" y="359399"/>
            <a:ext cx="2154196" cy="1104400"/>
            <a:chOff x="8362378" y="269549"/>
            <a:chExt cx="1615647" cy="828300"/>
          </a:xfrm>
        </p:grpSpPr>
        <p:sp>
          <p:nvSpPr>
            <p:cNvPr id="31" name="Google Shape;31;p4"/>
            <p:cNvSpPr/>
            <p:nvPr/>
          </p:nvSpPr>
          <p:spPr>
            <a:xfrm>
              <a:off x="8421625" y="269549"/>
              <a:ext cx="1556400" cy="828300"/>
            </a:xfrm>
            <a:prstGeom prst="roundRect">
              <a:avLst>
                <a:gd name="adj" fmla="val 16923"/>
              </a:avLst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2" name="Google Shape;32;p4"/>
            <p:cNvGrpSpPr/>
            <p:nvPr/>
          </p:nvGrpSpPr>
          <p:grpSpPr>
            <a:xfrm>
              <a:off x="8362378" y="624104"/>
              <a:ext cx="118495" cy="119191"/>
              <a:chOff x="4512753" y="952912"/>
              <a:chExt cx="118495" cy="119191"/>
            </a:xfrm>
          </p:grpSpPr>
          <p:sp>
            <p:nvSpPr>
              <p:cNvPr id="33" name="Google Shape;33;p4"/>
              <p:cNvSpPr/>
              <p:nvPr/>
            </p:nvSpPr>
            <p:spPr>
              <a:xfrm>
                <a:off x="4540464" y="980619"/>
                <a:ext cx="63074" cy="63776"/>
              </a:xfrm>
              <a:custGeom>
                <a:avLst/>
                <a:gdLst/>
                <a:ahLst/>
                <a:cxnLst/>
                <a:rect l="l" t="t" r="r" b="b"/>
                <a:pathLst>
                  <a:path w="890" h="900" extrusionOk="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" name="Google Shape;34;p4"/>
              <p:cNvSpPr/>
              <p:nvPr/>
            </p:nvSpPr>
            <p:spPr>
              <a:xfrm>
                <a:off x="4512753" y="952912"/>
                <a:ext cx="118495" cy="119191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82" extrusionOk="0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8173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960000" y="516800"/>
            <a:ext cx="10272000" cy="7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960000" y="1868767"/>
            <a:ext cx="4889200" cy="42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6342800" y="1868767"/>
            <a:ext cx="4889200" cy="42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u="sng"/>
            </a:lvl1pPr>
            <a:lvl2pPr marL="1219170" lvl="1" indent="-406390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grpSp>
        <p:nvGrpSpPr>
          <p:cNvPr id="39" name="Google Shape;39;p5"/>
          <p:cNvGrpSpPr/>
          <p:nvPr/>
        </p:nvGrpSpPr>
        <p:grpSpPr>
          <a:xfrm>
            <a:off x="-228933" y="6144767"/>
            <a:ext cx="2384196" cy="474000"/>
            <a:chOff x="229850" y="4608575"/>
            <a:chExt cx="1788147" cy="355500"/>
          </a:xfrm>
        </p:grpSpPr>
        <p:sp>
          <p:nvSpPr>
            <p:cNvPr id="40" name="Google Shape;40;p5"/>
            <p:cNvSpPr/>
            <p:nvPr/>
          </p:nvSpPr>
          <p:spPr>
            <a:xfrm>
              <a:off x="229850" y="4608575"/>
              <a:ext cx="1727700" cy="355500"/>
            </a:xfrm>
            <a:prstGeom prst="roundRect">
              <a:avLst>
                <a:gd name="adj" fmla="val 13038"/>
              </a:avLst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1" name="Google Shape;41;p5"/>
            <p:cNvGrpSpPr/>
            <p:nvPr/>
          </p:nvGrpSpPr>
          <p:grpSpPr>
            <a:xfrm>
              <a:off x="1899502" y="4716312"/>
              <a:ext cx="118495" cy="119191"/>
              <a:chOff x="4512753" y="952912"/>
              <a:chExt cx="118495" cy="119191"/>
            </a:xfrm>
          </p:grpSpPr>
          <p:sp>
            <p:nvSpPr>
              <p:cNvPr id="42" name="Google Shape;42;p5"/>
              <p:cNvSpPr/>
              <p:nvPr/>
            </p:nvSpPr>
            <p:spPr>
              <a:xfrm>
                <a:off x="4540464" y="980619"/>
                <a:ext cx="63074" cy="63776"/>
              </a:xfrm>
              <a:custGeom>
                <a:avLst/>
                <a:gdLst/>
                <a:ahLst/>
                <a:cxnLst/>
                <a:rect l="l" t="t" r="r" b="b"/>
                <a:pathLst>
                  <a:path w="890" h="900" extrusionOk="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" name="Google Shape;43;p5"/>
              <p:cNvSpPr/>
              <p:nvPr/>
            </p:nvSpPr>
            <p:spPr>
              <a:xfrm>
                <a:off x="4512753" y="952912"/>
                <a:ext cx="118495" cy="119191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82" extrusionOk="0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4" name="Google Shape;44;p5"/>
          <p:cNvSpPr/>
          <p:nvPr/>
        </p:nvSpPr>
        <p:spPr>
          <a:xfrm>
            <a:off x="11552666" y="-633059"/>
            <a:ext cx="1278671" cy="1266097"/>
          </a:xfrm>
          <a:custGeom>
            <a:avLst/>
            <a:gdLst/>
            <a:ahLst/>
            <a:cxnLst/>
            <a:rect l="l" t="t" r="r" b="b"/>
            <a:pathLst>
              <a:path w="10533" h="10430" extrusionOk="0">
                <a:moveTo>
                  <a:pt x="5270" y="3004"/>
                </a:moveTo>
                <a:cubicBezTo>
                  <a:pt x="6208" y="3004"/>
                  <a:pt x="7080" y="3606"/>
                  <a:pt x="7371" y="4546"/>
                </a:cubicBezTo>
                <a:cubicBezTo>
                  <a:pt x="7741" y="5709"/>
                  <a:pt x="7096" y="6957"/>
                  <a:pt x="5933" y="7327"/>
                </a:cubicBezTo>
                <a:cubicBezTo>
                  <a:pt x="5715" y="7395"/>
                  <a:pt x="5494" y="7427"/>
                  <a:pt x="5276" y="7427"/>
                </a:cubicBezTo>
                <a:cubicBezTo>
                  <a:pt x="4333" y="7427"/>
                  <a:pt x="3454" y="6824"/>
                  <a:pt x="3162" y="5879"/>
                </a:cubicBezTo>
                <a:cubicBezTo>
                  <a:pt x="2792" y="4715"/>
                  <a:pt x="3437" y="3478"/>
                  <a:pt x="4600" y="3108"/>
                </a:cubicBezTo>
                <a:cubicBezTo>
                  <a:pt x="4823" y="3037"/>
                  <a:pt x="5048" y="3004"/>
                  <a:pt x="5270" y="3004"/>
                </a:cubicBezTo>
                <a:close/>
                <a:moveTo>
                  <a:pt x="4197" y="0"/>
                </a:moveTo>
                <a:cubicBezTo>
                  <a:pt x="4151" y="0"/>
                  <a:pt x="4106" y="7"/>
                  <a:pt x="4061" y="20"/>
                </a:cubicBezTo>
                <a:lnTo>
                  <a:pt x="3268" y="274"/>
                </a:lnTo>
                <a:cubicBezTo>
                  <a:pt x="3014" y="348"/>
                  <a:pt x="2877" y="623"/>
                  <a:pt x="2961" y="866"/>
                </a:cubicBezTo>
                <a:lnTo>
                  <a:pt x="3215" y="1659"/>
                </a:lnTo>
                <a:cubicBezTo>
                  <a:pt x="3215" y="1691"/>
                  <a:pt x="3226" y="1712"/>
                  <a:pt x="3247" y="1733"/>
                </a:cubicBezTo>
                <a:cubicBezTo>
                  <a:pt x="2834" y="1977"/>
                  <a:pt x="2475" y="2283"/>
                  <a:pt x="2179" y="2643"/>
                </a:cubicBezTo>
                <a:cubicBezTo>
                  <a:pt x="2158" y="2622"/>
                  <a:pt x="2126" y="2611"/>
                  <a:pt x="2105" y="2590"/>
                </a:cubicBezTo>
                <a:lnTo>
                  <a:pt x="1365" y="2209"/>
                </a:lnTo>
                <a:cubicBezTo>
                  <a:pt x="1297" y="2179"/>
                  <a:pt x="1225" y="2162"/>
                  <a:pt x="1155" y="2162"/>
                </a:cubicBezTo>
                <a:cubicBezTo>
                  <a:pt x="1104" y="2162"/>
                  <a:pt x="1054" y="2171"/>
                  <a:pt x="1005" y="2188"/>
                </a:cubicBezTo>
                <a:cubicBezTo>
                  <a:pt x="878" y="2220"/>
                  <a:pt x="783" y="2304"/>
                  <a:pt x="730" y="2421"/>
                </a:cubicBezTo>
                <a:lnTo>
                  <a:pt x="349" y="3161"/>
                </a:lnTo>
                <a:cubicBezTo>
                  <a:pt x="233" y="3394"/>
                  <a:pt x="318" y="3679"/>
                  <a:pt x="550" y="3795"/>
                </a:cubicBezTo>
                <a:lnTo>
                  <a:pt x="1291" y="4176"/>
                </a:lnTo>
                <a:cubicBezTo>
                  <a:pt x="1322" y="4187"/>
                  <a:pt x="1343" y="4197"/>
                  <a:pt x="1375" y="4208"/>
                </a:cubicBezTo>
                <a:cubicBezTo>
                  <a:pt x="1259" y="4641"/>
                  <a:pt x="1217" y="5096"/>
                  <a:pt x="1259" y="5561"/>
                </a:cubicBezTo>
                <a:cubicBezTo>
                  <a:pt x="1227" y="5561"/>
                  <a:pt x="1206" y="5572"/>
                  <a:pt x="1174" y="5572"/>
                </a:cubicBezTo>
                <a:lnTo>
                  <a:pt x="381" y="5826"/>
                </a:lnTo>
                <a:cubicBezTo>
                  <a:pt x="138" y="5910"/>
                  <a:pt x="0" y="6175"/>
                  <a:pt x="75" y="6418"/>
                </a:cubicBezTo>
                <a:lnTo>
                  <a:pt x="328" y="7211"/>
                </a:lnTo>
                <a:cubicBezTo>
                  <a:pt x="388" y="7414"/>
                  <a:pt x="569" y="7543"/>
                  <a:pt x="769" y="7543"/>
                </a:cubicBezTo>
                <a:cubicBezTo>
                  <a:pt x="819" y="7543"/>
                  <a:pt x="870" y="7535"/>
                  <a:pt x="920" y="7518"/>
                </a:cubicBezTo>
                <a:lnTo>
                  <a:pt x="1714" y="7274"/>
                </a:lnTo>
                <a:cubicBezTo>
                  <a:pt x="1735" y="7264"/>
                  <a:pt x="1766" y="7253"/>
                  <a:pt x="1788" y="7243"/>
                </a:cubicBezTo>
                <a:cubicBezTo>
                  <a:pt x="2031" y="7655"/>
                  <a:pt x="2337" y="8004"/>
                  <a:pt x="2686" y="8300"/>
                </a:cubicBezTo>
                <a:cubicBezTo>
                  <a:pt x="2676" y="8321"/>
                  <a:pt x="2655" y="8353"/>
                  <a:pt x="2644" y="8374"/>
                </a:cubicBezTo>
                <a:lnTo>
                  <a:pt x="2263" y="9114"/>
                </a:lnTo>
                <a:cubicBezTo>
                  <a:pt x="2211" y="9231"/>
                  <a:pt x="2200" y="9358"/>
                  <a:pt x="2232" y="9474"/>
                </a:cubicBezTo>
                <a:cubicBezTo>
                  <a:pt x="2274" y="9601"/>
                  <a:pt x="2359" y="9696"/>
                  <a:pt x="2464" y="9749"/>
                </a:cubicBezTo>
                <a:lnTo>
                  <a:pt x="3215" y="10129"/>
                </a:lnTo>
                <a:cubicBezTo>
                  <a:pt x="3279" y="10168"/>
                  <a:pt x="3353" y="10187"/>
                  <a:pt x="3426" y="10187"/>
                </a:cubicBezTo>
                <a:cubicBezTo>
                  <a:pt x="3474" y="10187"/>
                  <a:pt x="3522" y="10178"/>
                  <a:pt x="3564" y="10161"/>
                </a:cubicBezTo>
                <a:cubicBezTo>
                  <a:pt x="3680" y="10129"/>
                  <a:pt x="3786" y="10045"/>
                  <a:pt x="3850" y="9929"/>
                </a:cubicBezTo>
                <a:lnTo>
                  <a:pt x="4230" y="9188"/>
                </a:lnTo>
                <a:cubicBezTo>
                  <a:pt x="4241" y="9157"/>
                  <a:pt x="4251" y="9135"/>
                  <a:pt x="4251" y="9114"/>
                </a:cubicBezTo>
                <a:cubicBezTo>
                  <a:pt x="4581" y="9193"/>
                  <a:pt x="4916" y="9236"/>
                  <a:pt x="5257" y="9236"/>
                </a:cubicBezTo>
                <a:cubicBezTo>
                  <a:pt x="5376" y="9236"/>
                  <a:pt x="5495" y="9231"/>
                  <a:pt x="5615" y="9220"/>
                </a:cubicBezTo>
                <a:cubicBezTo>
                  <a:pt x="5615" y="9252"/>
                  <a:pt x="5615" y="9273"/>
                  <a:pt x="5626" y="9305"/>
                </a:cubicBezTo>
                <a:lnTo>
                  <a:pt x="5880" y="10098"/>
                </a:lnTo>
                <a:cubicBezTo>
                  <a:pt x="5939" y="10301"/>
                  <a:pt x="6120" y="10429"/>
                  <a:pt x="6320" y="10429"/>
                </a:cubicBezTo>
                <a:cubicBezTo>
                  <a:pt x="6370" y="10429"/>
                  <a:pt x="6421" y="10421"/>
                  <a:pt x="6472" y="10404"/>
                </a:cubicBezTo>
                <a:lnTo>
                  <a:pt x="7265" y="10151"/>
                </a:lnTo>
                <a:cubicBezTo>
                  <a:pt x="7508" y="10077"/>
                  <a:pt x="7646" y="9812"/>
                  <a:pt x="7572" y="9569"/>
                </a:cubicBezTo>
                <a:lnTo>
                  <a:pt x="7318" y="8765"/>
                </a:lnTo>
                <a:cubicBezTo>
                  <a:pt x="7318" y="8744"/>
                  <a:pt x="7297" y="8713"/>
                  <a:pt x="7286" y="8691"/>
                </a:cubicBezTo>
                <a:cubicBezTo>
                  <a:pt x="7699" y="8459"/>
                  <a:pt x="8058" y="8142"/>
                  <a:pt x="8354" y="7793"/>
                </a:cubicBezTo>
                <a:cubicBezTo>
                  <a:pt x="8375" y="7803"/>
                  <a:pt x="8397" y="7824"/>
                  <a:pt x="8428" y="7835"/>
                </a:cubicBezTo>
                <a:lnTo>
                  <a:pt x="9168" y="8216"/>
                </a:lnTo>
                <a:cubicBezTo>
                  <a:pt x="9237" y="8253"/>
                  <a:pt x="9308" y="8268"/>
                  <a:pt x="9379" y="8268"/>
                </a:cubicBezTo>
                <a:cubicBezTo>
                  <a:pt x="9430" y="8268"/>
                  <a:pt x="9480" y="8260"/>
                  <a:pt x="9528" y="8247"/>
                </a:cubicBezTo>
                <a:cubicBezTo>
                  <a:pt x="9644" y="8205"/>
                  <a:pt x="9739" y="8131"/>
                  <a:pt x="9803" y="8015"/>
                </a:cubicBezTo>
                <a:lnTo>
                  <a:pt x="10184" y="7274"/>
                </a:lnTo>
                <a:cubicBezTo>
                  <a:pt x="10300" y="7042"/>
                  <a:pt x="10205" y="6756"/>
                  <a:pt x="9983" y="6640"/>
                </a:cubicBezTo>
                <a:lnTo>
                  <a:pt x="9232" y="6259"/>
                </a:lnTo>
                <a:cubicBezTo>
                  <a:pt x="9211" y="6238"/>
                  <a:pt x="9190" y="6228"/>
                  <a:pt x="9158" y="6228"/>
                </a:cubicBezTo>
                <a:cubicBezTo>
                  <a:pt x="9274" y="5794"/>
                  <a:pt x="9316" y="5329"/>
                  <a:pt x="9274" y="4874"/>
                </a:cubicBezTo>
                <a:cubicBezTo>
                  <a:pt x="9295" y="4863"/>
                  <a:pt x="9327" y="4863"/>
                  <a:pt x="9348" y="4853"/>
                </a:cubicBezTo>
                <a:lnTo>
                  <a:pt x="10152" y="4599"/>
                </a:lnTo>
                <a:cubicBezTo>
                  <a:pt x="10395" y="4525"/>
                  <a:pt x="10533" y="4261"/>
                  <a:pt x="10459" y="4007"/>
                </a:cubicBezTo>
                <a:lnTo>
                  <a:pt x="10205" y="3214"/>
                </a:lnTo>
                <a:cubicBezTo>
                  <a:pt x="10144" y="3015"/>
                  <a:pt x="9950" y="2887"/>
                  <a:pt x="9748" y="2887"/>
                </a:cubicBezTo>
                <a:cubicBezTo>
                  <a:pt x="9703" y="2887"/>
                  <a:pt x="9657" y="2894"/>
                  <a:pt x="9613" y="2907"/>
                </a:cubicBezTo>
                <a:lnTo>
                  <a:pt x="8819" y="3161"/>
                </a:lnTo>
                <a:cubicBezTo>
                  <a:pt x="8798" y="3172"/>
                  <a:pt x="8767" y="3182"/>
                  <a:pt x="8745" y="3193"/>
                </a:cubicBezTo>
                <a:cubicBezTo>
                  <a:pt x="8502" y="2780"/>
                  <a:pt x="8196" y="2421"/>
                  <a:pt x="7847" y="2125"/>
                </a:cubicBezTo>
                <a:cubicBezTo>
                  <a:pt x="7857" y="2104"/>
                  <a:pt x="7878" y="2082"/>
                  <a:pt x="7889" y="2051"/>
                </a:cubicBezTo>
                <a:lnTo>
                  <a:pt x="8270" y="1311"/>
                </a:lnTo>
                <a:cubicBezTo>
                  <a:pt x="8386" y="1078"/>
                  <a:pt x="8291" y="792"/>
                  <a:pt x="8069" y="676"/>
                </a:cubicBezTo>
                <a:lnTo>
                  <a:pt x="7318" y="295"/>
                </a:lnTo>
                <a:cubicBezTo>
                  <a:pt x="7250" y="261"/>
                  <a:pt x="7178" y="245"/>
                  <a:pt x="7108" y="245"/>
                </a:cubicBezTo>
                <a:cubicBezTo>
                  <a:pt x="6937" y="245"/>
                  <a:pt x="6773" y="339"/>
                  <a:pt x="6683" y="496"/>
                </a:cubicBezTo>
                <a:lnTo>
                  <a:pt x="6303" y="1247"/>
                </a:lnTo>
                <a:cubicBezTo>
                  <a:pt x="6292" y="1268"/>
                  <a:pt x="6282" y="1289"/>
                  <a:pt x="6271" y="1321"/>
                </a:cubicBezTo>
                <a:cubicBezTo>
                  <a:pt x="5948" y="1234"/>
                  <a:pt x="5612" y="1189"/>
                  <a:pt x="5270" y="1189"/>
                </a:cubicBezTo>
                <a:cubicBezTo>
                  <a:pt x="5153" y="1189"/>
                  <a:pt x="5036" y="1194"/>
                  <a:pt x="4918" y="1205"/>
                </a:cubicBezTo>
                <a:cubicBezTo>
                  <a:pt x="4918" y="1184"/>
                  <a:pt x="4907" y="1152"/>
                  <a:pt x="4907" y="1131"/>
                </a:cubicBezTo>
                <a:lnTo>
                  <a:pt x="4653" y="327"/>
                </a:lnTo>
                <a:cubicBezTo>
                  <a:pt x="4593" y="129"/>
                  <a:pt x="4398" y="0"/>
                  <a:pt x="41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34818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960000" y="516800"/>
            <a:ext cx="10272000" cy="7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-204349" y="5652928"/>
            <a:ext cx="984756" cy="983699"/>
          </a:xfrm>
          <a:custGeom>
            <a:avLst/>
            <a:gdLst/>
            <a:ahLst/>
            <a:cxnLst/>
            <a:rect l="l" t="t" r="r" b="b"/>
            <a:pathLst>
              <a:path w="9613" h="9603" fill="none" extrusionOk="0">
                <a:moveTo>
                  <a:pt x="7487" y="1270"/>
                </a:moveTo>
                <a:lnTo>
                  <a:pt x="6926" y="1777"/>
                </a:lnTo>
                <a:cubicBezTo>
                  <a:pt x="6905" y="1798"/>
                  <a:pt x="6895" y="1809"/>
                  <a:pt x="6884" y="1830"/>
                </a:cubicBezTo>
                <a:cubicBezTo>
                  <a:pt x="6525" y="1587"/>
                  <a:pt x="6144" y="1407"/>
                  <a:pt x="5742" y="1301"/>
                </a:cubicBezTo>
                <a:cubicBezTo>
                  <a:pt x="5742" y="1280"/>
                  <a:pt x="5742" y="1248"/>
                  <a:pt x="5753" y="1227"/>
                </a:cubicBezTo>
                <a:lnTo>
                  <a:pt x="5774" y="477"/>
                </a:lnTo>
                <a:cubicBezTo>
                  <a:pt x="5784" y="244"/>
                  <a:pt x="5605" y="43"/>
                  <a:pt x="5372" y="32"/>
                </a:cubicBezTo>
                <a:lnTo>
                  <a:pt x="4621" y="11"/>
                </a:lnTo>
                <a:cubicBezTo>
                  <a:pt x="4389" y="1"/>
                  <a:pt x="4188" y="180"/>
                  <a:pt x="4177" y="413"/>
                </a:cubicBezTo>
                <a:lnTo>
                  <a:pt x="4145" y="1164"/>
                </a:lnTo>
                <a:cubicBezTo>
                  <a:pt x="4145" y="1196"/>
                  <a:pt x="4145" y="1217"/>
                  <a:pt x="4156" y="1238"/>
                </a:cubicBezTo>
                <a:cubicBezTo>
                  <a:pt x="3754" y="1312"/>
                  <a:pt x="3363" y="1449"/>
                  <a:pt x="3003" y="1661"/>
                </a:cubicBezTo>
                <a:cubicBezTo>
                  <a:pt x="2993" y="1640"/>
                  <a:pt x="2972" y="1619"/>
                  <a:pt x="2961" y="1597"/>
                </a:cubicBezTo>
                <a:lnTo>
                  <a:pt x="2454" y="1048"/>
                </a:lnTo>
                <a:cubicBezTo>
                  <a:pt x="2295" y="878"/>
                  <a:pt x="2020" y="868"/>
                  <a:pt x="1851" y="1016"/>
                </a:cubicBezTo>
                <a:lnTo>
                  <a:pt x="1301" y="1523"/>
                </a:lnTo>
                <a:cubicBezTo>
                  <a:pt x="1121" y="1682"/>
                  <a:pt x="1111" y="1957"/>
                  <a:pt x="1269" y="2126"/>
                </a:cubicBezTo>
                <a:lnTo>
                  <a:pt x="1777" y="2676"/>
                </a:lnTo>
                <a:cubicBezTo>
                  <a:pt x="1798" y="2697"/>
                  <a:pt x="1819" y="2718"/>
                  <a:pt x="1830" y="2729"/>
                </a:cubicBezTo>
                <a:cubicBezTo>
                  <a:pt x="1586" y="3078"/>
                  <a:pt x="1417" y="3469"/>
                  <a:pt x="1301" y="3871"/>
                </a:cubicBezTo>
                <a:cubicBezTo>
                  <a:pt x="1280" y="3871"/>
                  <a:pt x="1259" y="3860"/>
                  <a:pt x="1227" y="3860"/>
                </a:cubicBezTo>
                <a:lnTo>
                  <a:pt x="476" y="3829"/>
                </a:lnTo>
                <a:cubicBezTo>
                  <a:pt x="370" y="3829"/>
                  <a:pt x="265" y="3871"/>
                  <a:pt x="180" y="3945"/>
                </a:cubicBezTo>
                <a:lnTo>
                  <a:pt x="180" y="3945"/>
                </a:lnTo>
                <a:cubicBezTo>
                  <a:pt x="95" y="4019"/>
                  <a:pt x="43" y="4125"/>
                  <a:pt x="43" y="4241"/>
                </a:cubicBezTo>
                <a:lnTo>
                  <a:pt x="11" y="4992"/>
                </a:lnTo>
                <a:lnTo>
                  <a:pt x="11" y="4992"/>
                </a:lnTo>
                <a:cubicBezTo>
                  <a:pt x="0" y="5224"/>
                  <a:pt x="180" y="5425"/>
                  <a:pt x="423" y="5425"/>
                </a:cubicBezTo>
                <a:lnTo>
                  <a:pt x="1174" y="5457"/>
                </a:lnTo>
                <a:cubicBezTo>
                  <a:pt x="1195" y="5457"/>
                  <a:pt x="1216" y="5457"/>
                  <a:pt x="1248" y="5457"/>
                </a:cubicBezTo>
                <a:cubicBezTo>
                  <a:pt x="1312" y="5859"/>
                  <a:pt x="1460" y="6240"/>
                  <a:pt x="1660" y="6610"/>
                </a:cubicBezTo>
                <a:cubicBezTo>
                  <a:pt x="1639" y="6620"/>
                  <a:pt x="1629" y="6631"/>
                  <a:pt x="1608" y="6652"/>
                </a:cubicBezTo>
                <a:lnTo>
                  <a:pt x="1047" y="7159"/>
                </a:lnTo>
                <a:cubicBezTo>
                  <a:pt x="878" y="7318"/>
                  <a:pt x="867" y="7582"/>
                  <a:pt x="1026" y="7762"/>
                </a:cubicBezTo>
                <a:lnTo>
                  <a:pt x="1534" y="8312"/>
                </a:lnTo>
                <a:cubicBezTo>
                  <a:pt x="1692" y="8481"/>
                  <a:pt x="1957" y="8492"/>
                  <a:pt x="2136" y="8344"/>
                </a:cubicBezTo>
                <a:lnTo>
                  <a:pt x="2686" y="7836"/>
                </a:lnTo>
                <a:cubicBezTo>
                  <a:pt x="2707" y="7815"/>
                  <a:pt x="2718" y="7794"/>
                  <a:pt x="2739" y="7773"/>
                </a:cubicBezTo>
                <a:cubicBezTo>
                  <a:pt x="3088" y="8027"/>
                  <a:pt x="3469" y="8196"/>
                  <a:pt x="3881" y="8302"/>
                </a:cubicBezTo>
                <a:cubicBezTo>
                  <a:pt x="3870" y="8333"/>
                  <a:pt x="3870" y="8354"/>
                  <a:pt x="3870" y="8376"/>
                </a:cubicBezTo>
                <a:lnTo>
                  <a:pt x="3839" y="9126"/>
                </a:lnTo>
                <a:cubicBezTo>
                  <a:pt x="3828" y="9243"/>
                  <a:pt x="3870" y="9348"/>
                  <a:pt x="3945" y="9433"/>
                </a:cubicBezTo>
                <a:cubicBezTo>
                  <a:pt x="4029" y="9518"/>
                  <a:pt x="4135" y="9560"/>
                  <a:pt x="4241" y="9570"/>
                </a:cubicBezTo>
                <a:lnTo>
                  <a:pt x="4991" y="9602"/>
                </a:lnTo>
                <a:lnTo>
                  <a:pt x="4991" y="9602"/>
                </a:lnTo>
                <a:cubicBezTo>
                  <a:pt x="5108" y="9602"/>
                  <a:pt x="5213" y="9560"/>
                  <a:pt x="5298" y="9486"/>
                </a:cubicBezTo>
                <a:cubicBezTo>
                  <a:pt x="5383" y="9412"/>
                  <a:pt x="5435" y="9306"/>
                  <a:pt x="5435" y="9190"/>
                </a:cubicBezTo>
                <a:lnTo>
                  <a:pt x="5467" y="8439"/>
                </a:lnTo>
                <a:cubicBezTo>
                  <a:pt x="5467" y="8418"/>
                  <a:pt x="5467" y="8386"/>
                  <a:pt x="5457" y="8365"/>
                </a:cubicBezTo>
                <a:cubicBezTo>
                  <a:pt x="5858" y="8291"/>
                  <a:pt x="6250" y="8153"/>
                  <a:pt x="6609" y="7953"/>
                </a:cubicBezTo>
                <a:cubicBezTo>
                  <a:pt x="6620" y="7963"/>
                  <a:pt x="6641" y="7984"/>
                  <a:pt x="6652" y="8005"/>
                </a:cubicBezTo>
                <a:lnTo>
                  <a:pt x="7159" y="8555"/>
                </a:lnTo>
                <a:cubicBezTo>
                  <a:pt x="7318" y="8735"/>
                  <a:pt x="7593" y="8746"/>
                  <a:pt x="7762" y="8587"/>
                </a:cubicBezTo>
                <a:lnTo>
                  <a:pt x="8312" y="8079"/>
                </a:lnTo>
                <a:cubicBezTo>
                  <a:pt x="8491" y="7921"/>
                  <a:pt x="8502" y="7656"/>
                  <a:pt x="8343" y="7477"/>
                </a:cubicBezTo>
                <a:lnTo>
                  <a:pt x="7836" y="6927"/>
                </a:lnTo>
                <a:cubicBezTo>
                  <a:pt x="7815" y="6906"/>
                  <a:pt x="7804" y="6895"/>
                  <a:pt x="7783" y="6874"/>
                </a:cubicBezTo>
                <a:cubicBezTo>
                  <a:pt x="8026" y="6525"/>
                  <a:pt x="8206" y="6134"/>
                  <a:pt x="8312" y="5732"/>
                </a:cubicBezTo>
                <a:cubicBezTo>
                  <a:pt x="8333" y="5743"/>
                  <a:pt x="8354" y="5743"/>
                  <a:pt x="8386" y="5743"/>
                </a:cubicBezTo>
                <a:lnTo>
                  <a:pt x="9137" y="5774"/>
                </a:lnTo>
                <a:cubicBezTo>
                  <a:pt x="9253" y="5774"/>
                  <a:pt x="9359" y="5732"/>
                  <a:pt x="9433" y="5669"/>
                </a:cubicBezTo>
                <a:cubicBezTo>
                  <a:pt x="9517" y="5595"/>
                  <a:pt x="9570" y="5489"/>
                  <a:pt x="9570" y="5372"/>
                </a:cubicBezTo>
                <a:lnTo>
                  <a:pt x="9602" y="4622"/>
                </a:lnTo>
                <a:cubicBezTo>
                  <a:pt x="9612" y="4378"/>
                  <a:pt x="9433" y="4188"/>
                  <a:pt x="9200" y="4178"/>
                </a:cubicBezTo>
                <a:lnTo>
                  <a:pt x="8449" y="4146"/>
                </a:lnTo>
                <a:cubicBezTo>
                  <a:pt x="8417" y="4146"/>
                  <a:pt x="8396" y="4146"/>
                  <a:pt x="8375" y="4156"/>
                </a:cubicBezTo>
                <a:cubicBezTo>
                  <a:pt x="8301" y="3755"/>
                  <a:pt x="8164" y="3363"/>
                  <a:pt x="7952" y="3004"/>
                </a:cubicBezTo>
                <a:cubicBezTo>
                  <a:pt x="7973" y="2993"/>
                  <a:pt x="7994" y="2972"/>
                  <a:pt x="8005" y="2962"/>
                </a:cubicBezTo>
                <a:lnTo>
                  <a:pt x="8565" y="2454"/>
                </a:lnTo>
                <a:cubicBezTo>
                  <a:pt x="8735" y="2295"/>
                  <a:pt x="8745" y="2020"/>
                  <a:pt x="8587" y="1851"/>
                </a:cubicBezTo>
                <a:lnTo>
                  <a:pt x="8079" y="1301"/>
                </a:lnTo>
                <a:cubicBezTo>
                  <a:pt x="7920" y="1122"/>
                  <a:pt x="7656" y="1111"/>
                  <a:pt x="7487" y="1270"/>
                </a:cubicBezTo>
                <a:close/>
                <a:moveTo>
                  <a:pt x="6155" y="6271"/>
                </a:moveTo>
                <a:cubicBezTo>
                  <a:pt x="5340" y="7011"/>
                  <a:pt x="4082" y="6959"/>
                  <a:pt x="3342" y="6155"/>
                </a:cubicBezTo>
                <a:cubicBezTo>
                  <a:pt x="2591" y="5341"/>
                  <a:pt x="2654" y="4082"/>
                  <a:pt x="3458" y="3332"/>
                </a:cubicBezTo>
                <a:cubicBezTo>
                  <a:pt x="4272" y="2591"/>
                  <a:pt x="5531" y="2655"/>
                  <a:pt x="6271" y="3458"/>
                </a:cubicBezTo>
                <a:cubicBezTo>
                  <a:pt x="7022" y="4273"/>
                  <a:pt x="6958" y="5531"/>
                  <a:pt x="6155" y="627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057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8" name="Google Shape;48;p6"/>
          <p:cNvGrpSpPr/>
          <p:nvPr/>
        </p:nvGrpSpPr>
        <p:grpSpPr>
          <a:xfrm>
            <a:off x="11149838" y="359399"/>
            <a:ext cx="2154196" cy="1104400"/>
            <a:chOff x="8362378" y="269549"/>
            <a:chExt cx="1615647" cy="828300"/>
          </a:xfrm>
        </p:grpSpPr>
        <p:sp>
          <p:nvSpPr>
            <p:cNvPr id="49" name="Google Shape;49;p6"/>
            <p:cNvSpPr/>
            <p:nvPr/>
          </p:nvSpPr>
          <p:spPr>
            <a:xfrm>
              <a:off x="8421625" y="269549"/>
              <a:ext cx="1556400" cy="828300"/>
            </a:xfrm>
            <a:prstGeom prst="roundRect">
              <a:avLst>
                <a:gd name="adj" fmla="val 16923"/>
              </a:avLst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0" name="Google Shape;50;p6"/>
            <p:cNvGrpSpPr/>
            <p:nvPr/>
          </p:nvGrpSpPr>
          <p:grpSpPr>
            <a:xfrm>
              <a:off x="8362378" y="624104"/>
              <a:ext cx="118495" cy="119191"/>
              <a:chOff x="4512753" y="952912"/>
              <a:chExt cx="118495" cy="119191"/>
            </a:xfrm>
          </p:grpSpPr>
          <p:sp>
            <p:nvSpPr>
              <p:cNvPr id="51" name="Google Shape;51;p6"/>
              <p:cNvSpPr/>
              <p:nvPr/>
            </p:nvSpPr>
            <p:spPr>
              <a:xfrm>
                <a:off x="4540464" y="980619"/>
                <a:ext cx="63074" cy="63776"/>
              </a:xfrm>
              <a:custGeom>
                <a:avLst/>
                <a:gdLst/>
                <a:ahLst/>
                <a:cxnLst/>
                <a:rect l="l" t="t" r="r" b="b"/>
                <a:pathLst>
                  <a:path w="890" h="900" extrusionOk="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" name="Google Shape;52;p6"/>
              <p:cNvSpPr/>
              <p:nvPr/>
            </p:nvSpPr>
            <p:spPr>
              <a:xfrm>
                <a:off x="4512753" y="952912"/>
                <a:ext cx="118495" cy="119191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82" extrusionOk="0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0543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960000" y="1868767"/>
            <a:ext cx="7320800" cy="40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1219170" lvl="1" indent="-423323" rtl="0">
              <a:spcBef>
                <a:spcPts val="1333"/>
              </a:spcBef>
              <a:spcAft>
                <a:spcPts val="0"/>
              </a:spcAft>
              <a:buSzPts val="1400"/>
              <a:buChar char="○"/>
              <a:defRPr sz="2133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33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33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33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33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33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33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33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960000" y="516800"/>
            <a:ext cx="7320800" cy="7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56" name="Google Shape;56;p7"/>
          <p:cNvGrpSpPr/>
          <p:nvPr/>
        </p:nvGrpSpPr>
        <p:grpSpPr>
          <a:xfrm>
            <a:off x="-469867" y="6141293"/>
            <a:ext cx="6565600" cy="933840"/>
            <a:chOff x="-352400" y="4682170"/>
            <a:chExt cx="4924200" cy="700380"/>
          </a:xfrm>
        </p:grpSpPr>
        <p:sp>
          <p:nvSpPr>
            <p:cNvPr id="57" name="Google Shape;57;p7"/>
            <p:cNvSpPr/>
            <p:nvPr/>
          </p:nvSpPr>
          <p:spPr>
            <a:xfrm>
              <a:off x="-352400" y="4740550"/>
              <a:ext cx="4924200" cy="642000"/>
            </a:xfrm>
            <a:prstGeom prst="roundRect">
              <a:avLst>
                <a:gd name="adj" fmla="val 19198"/>
              </a:avLst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8" name="Google Shape;58;p7"/>
            <p:cNvGrpSpPr/>
            <p:nvPr/>
          </p:nvGrpSpPr>
          <p:grpSpPr>
            <a:xfrm>
              <a:off x="768028" y="4682170"/>
              <a:ext cx="118495" cy="119191"/>
              <a:chOff x="4512753" y="952912"/>
              <a:chExt cx="118495" cy="119191"/>
            </a:xfrm>
          </p:grpSpPr>
          <p:sp>
            <p:nvSpPr>
              <p:cNvPr id="59" name="Google Shape;59;p7"/>
              <p:cNvSpPr/>
              <p:nvPr/>
            </p:nvSpPr>
            <p:spPr>
              <a:xfrm>
                <a:off x="4540464" y="980619"/>
                <a:ext cx="63074" cy="63776"/>
              </a:xfrm>
              <a:custGeom>
                <a:avLst/>
                <a:gdLst/>
                <a:ahLst/>
                <a:cxnLst/>
                <a:rect l="l" t="t" r="r" b="b"/>
                <a:pathLst>
                  <a:path w="890" h="900" extrusionOk="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" name="Google Shape;60;p7"/>
              <p:cNvSpPr/>
              <p:nvPr/>
            </p:nvSpPr>
            <p:spPr>
              <a:xfrm>
                <a:off x="4512753" y="952912"/>
                <a:ext cx="118495" cy="119191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82" extrusionOk="0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69889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2286600" y="1947800"/>
            <a:ext cx="7618800" cy="296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/>
          <p:nvPr/>
        </p:nvSpPr>
        <p:spPr>
          <a:xfrm>
            <a:off x="9493572" y="-587599"/>
            <a:ext cx="3190800" cy="1104400"/>
          </a:xfrm>
          <a:prstGeom prst="roundRect">
            <a:avLst>
              <a:gd name="adj" fmla="val 16923"/>
            </a:avLst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8"/>
          <p:cNvSpPr/>
          <p:nvPr/>
        </p:nvSpPr>
        <p:spPr>
          <a:xfrm>
            <a:off x="11380000" y="188205"/>
            <a:ext cx="1072787" cy="1062261"/>
          </a:xfrm>
          <a:custGeom>
            <a:avLst/>
            <a:gdLst/>
            <a:ahLst/>
            <a:cxnLst/>
            <a:rect l="l" t="t" r="r" b="b"/>
            <a:pathLst>
              <a:path w="10533" h="10430" extrusionOk="0">
                <a:moveTo>
                  <a:pt x="5270" y="3004"/>
                </a:moveTo>
                <a:cubicBezTo>
                  <a:pt x="6208" y="3004"/>
                  <a:pt x="7080" y="3606"/>
                  <a:pt x="7371" y="4546"/>
                </a:cubicBezTo>
                <a:cubicBezTo>
                  <a:pt x="7741" y="5709"/>
                  <a:pt x="7096" y="6957"/>
                  <a:pt x="5933" y="7327"/>
                </a:cubicBezTo>
                <a:cubicBezTo>
                  <a:pt x="5715" y="7395"/>
                  <a:pt x="5494" y="7427"/>
                  <a:pt x="5276" y="7427"/>
                </a:cubicBezTo>
                <a:cubicBezTo>
                  <a:pt x="4333" y="7427"/>
                  <a:pt x="3454" y="6824"/>
                  <a:pt x="3162" y="5879"/>
                </a:cubicBezTo>
                <a:cubicBezTo>
                  <a:pt x="2792" y="4715"/>
                  <a:pt x="3437" y="3478"/>
                  <a:pt x="4600" y="3108"/>
                </a:cubicBezTo>
                <a:cubicBezTo>
                  <a:pt x="4823" y="3037"/>
                  <a:pt x="5048" y="3004"/>
                  <a:pt x="5270" y="3004"/>
                </a:cubicBezTo>
                <a:close/>
                <a:moveTo>
                  <a:pt x="4197" y="0"/>
                </a:moveTo>
                <a:cubicBezTo>
                  <a:pt x="4151" y="0"/>
                  <a:pt x="4106" y="7"/>
                  <a:pt x="4061" y="20"/>
                </a:cubicBezTo>
                <a:lnTo>
                  <a:pt x="3268" y="274"/>
                </a:lnTo>
                <a:cubicBezTo>
                  <a:pt x="3014" y="348"/>
                  <a:pt x="2877" y="623"/>
                  <a:pt x="2961" y="866"/>
                </a:cubicBezTo>
                <a:lnTo>
                  <a:pt x="3215" y="1659"/>
                </a:lnTo>
                <a:cubicBezTo>
                  <a:pt x="3215" y="1691"/>
                  <a:pt x="3226" y="1712"/>
                  <a:pt x="3247" y="1733"/>
                </a:cubicBezTo>
                <a:cubicBezTo>
                  <a:pt x="2834" y="1977"/>
                  <a:pt x="2475" y="2283"/>
                  <a:pt x="2179" y="2643"/>
                </a:cubicBezTo>
                <a:cubicBezTo>
                  <a:pt x="2158" y="2622"/>
                  <a:pt x="2126" y="2611"/>
                  <a:pt x="2105" y="2590"/>
                </a:cubicBezTo>
                <a:lnTo>
                  <a:pt x="1365" y="2209"/>
                </a:lnTo>
                <a:cubicBezTo>
                  <a:pt x="1297" y="2179"/>
                  <a:pt x="1225" y="2162"/>
                  <a:pt x="1155" y="2162"/>
                </a:cubicBezTo>
                <a:cubicBezTo>
                  <a:pt x="1104" y="2162"/>
                  <a:pt x="1054" y="2171"/>
                  <a:pt x="1005" y="2188"/>
                </a:cubicBezTo>
                <a:cubicBezTo>
                  <a:pt x="878" y="2220"/>
                  <a:pt x="783" y="2304"/>
                  <a:pt x="730" y="2421"/>
                </a:cubicBezTo>
                <a:lnTo>
                  <a:pt x="349" y="3161"/>
                </a:lnTo>
                <a:cubicBezTo>
                  <a:pt x="233" y="3394"/>
                  <a:pt x="318" y="3679"/>
                  <a:pt x="550" y="3795"/>
                </a:cubicBezTo>
                <a:lnTo>
                  <a:pt x="1291" y="4176"/>
                </a:lnTo>
                <a:cubicBezTo>
                  <a:pt x="1322" y="4187"/>
                  <a:pt x="1343" y="4197"/>
                  <a:pt x="1375" y="4208"/>
                </a:cubicBezTo>
                <a:cubicBezTo>
                  <a:pt x="1259" y="4641"/>
                  <a:pt x="1217" y="5096"/>
                  <a:pt x="1259" y="5561"/>
                </a:cubicBezTo>
                <a:cubicBezTo>
                  <a:pt x="1227" y="5561"/>
                  <a:pt x="1206" y="5572"/>
                  <a:pt x="1174" y="5572"/>
                </a:cubicBezTo>
                <a:lnTo>
                  <a:pt x="381" y="5826"/>
                </a:lnTo>
                <a:cubicBezTo>
                  <a:pt x="138" y="5910"/>
                  <a:pt x="0" y="6175"/>
                  <a:pt x="75" y="6418"/>
                </a:cubicBezTo>
                <a:lnTo>
                  <a:pt x="328" y="7211"/>
                </a:lnTo>
                <a:cubicBezTo>
                  <a:pt x="388" y="7414"/>
                  <a:pt x="569" y="7543"/>
                  <a:pt x="769" y="7543"/>
                </a:cubicBezTo>
                <a:cubicBezTo>
                  <a:pt x="819" y="7543"/>
                  <a:pt x="870" y="7535"/>
                  <a:pt x="920" y="7518"/>
                </a:cubicBezTo>
                <a:lnTo>
                  <a:pt x="1714" y="7274"/>
                </a:lnTo>
                <a:cubicBezTo>
                  <a:pt x="1735" y="7264"/>
                  <a:pt x="1766" y="7253"/>
                  <a:pt x="1788" y="7243"/>
                </a:cubicBezTo>
                <a:cubicBezTo>
                  <a:pt x="2031" y="7655"/>
                  <a:pt x="2337" y="8004"/>
                  <a:pt x="2686" y="8300"/>
                </a:cubicBezTo>
                <a:cubicBezTo>
                  <a:pt x="2676" y="8321"/>
                  <a:pt x="2655" y="8353"/>
                  <a:pt x="2644" y="8374"/>
                </a:cubicBezTo>
                <a:lnTo>
                  <a:pt x="2263" y="9114"/>
                </a:lnTo>
                <a:cubicBezTo>
                  <a:pt x="2211" y="9231"/>
                  <a:pt x="2200" y="9358"/>
                  <a:pt x="2232" y="9474"/>
                </a:cubicBezTo>
                <a:cubicBezTo>
                  <a:pt x="2274" y="9601"/>
                  <a:pt x="2359" y="9696"/>
                  <a:pt x="2464" y="9749"/>
                </a:cubicBezTo>
                <a:lnTo>
                  <a:pt x="3215" y="10129"/>
                </a:lnTo>
                <a:cubicBezTo>
                  <a:pt x="3279" y="10168"/>
                  <a:pt x="3353" y="10187"/>
                  <a:pt x="3426" y="10187"/>
                </a:cubicBezTo>
                <a:cubicBezTo>
                  <a:pt x="3474" y="10187"/>
                  <a:pt x="3522" y="10178"/>
                  <a:pt x="3564" y="10161"/>
                </a:cubicBezTo>
                <a:cubicBezTo>
                  <a:pt x="3680" y="10129"/>
                  <a:pt x="3786" y="10045"/>
                  <a:pt x="3850" y="9929"/>
                </a:cubicBezTo>
                <a:lnTo>
                  <a:pt x="4230" y="9188"/>
                </a:lnTo>
                <a:cubicBezTo>
                  <a:pt x="4241" y="9157"/>
                  <a:pt x="4251" y="9135"/>
                  <a:pt x="4251" y="9114"/>
                </a:cubicBezTo>
                <a:cubicBezTo>
                  <a:pt x="4581" y="9193"/>
                  <a:pt x="4916" y="9236"/>
                  <a:pt x="5257" y="9236"/>
                </a:cubicBezTo>
                <a:cubicBezTo>
                  <a:pt x="5376" y="9236"/>
                  <a:pt x="5495" y="9231"/>
                  <a:pt x="5615" y="9220"/>
                </a:cubicBezTo>
                <a:cubicBezTo>
                  <a:pt x="5615" y="9252"/>
                  <a:pt x="5615" y="9273"/>
                  <a:pt x="5626" y="9305"/>
                </a:cubicBezTo>
                <a:lnTo>
                  <a:pt x="5880" y="10098"/>
                </a:lnTo>
                <a:cubicBezTo>
                  <a:pt x="5939" y="10301"/>
                  <a:pt x="6120" y="10429"/>
                  <a:pt x="6320" y="10429"/>
                </a:cubicBezTo>
                <a:cubicBezTo>
                  <a:pt x="6370" y="10429"/>
                  <a:pt x="6421" y="10421"/>
                  <a:pt x="6472" y="10404"/>
                </a:cubicBezTo>
                <a:lnTo>
                  <a:pt x="7265" y="10151"/>
                </a:lnTo>
                <a:cubicBezTo>
                  <a:pt x="7508" y="10077"/>
                  <a:pt x="7646" y="9812"/>
                  <a:pt x="7572" y="9569"/>
                </a:cubicBezTo>
                <a:lnTo>
                  <a:pt x="7318" y="8765"/>
                </a:lnTo>
                <a:cubicBezTo>
                  <a:pt x="7318" y="8744"/>
                  <a:pt x="7297" y="8713"/>
                  <a:pt x="7286" y="8691"/>
                </a:cubicBezTo>
                <a:cubicBezTo>
                  <a:pt x="7699" y="8459"/>
                  <a:pt x="8058" y="8142"/>
                  <a:pt x="8354" y="7793"/>
                </a:cubicBezTo>
                <a:cubicBezTo>
                  <a:pt x="8375" y="7803"/>
                  <a:pt x="8397" y="7824"/>
                  <a:pt x="8428" y="7835"/>
                </a:cubicBezTo>
                <a:lnTo>
                  <a:pt x="9168" y="8216"/>
                </a:lnTo>
                <a:cubicBezTo>
                  <a:pt x="9237" y="8253"/>
                  <a:pt x="9308" y="8268"/>
                  <a:pt x="9379" y="8268"/>
                </a:cubicBezTo>
                <a:cubicBezTo>
                  <a:pt x="9430" y="8268"/>
                  <a:pt x="9480" y="8260"/>
                  <a:pt x="9528" y="8247"/>
                </a:cubicBezTo>
                <a:cubicBezTo>
                  <a:pt x="9644" y="8205"/>
                  <a:pt x="9739" y="8131"/>
                  <a:pt x="9803" y="8015"/>
                </a:cubicBezTo>
                <a:lnTo>
                  <a:pt x="10184" y="7274"/>
                </a:lnTo>
                <a:cubicBezTo>
                  <a:pt x="10300" y="7042"/>
                  <a:pt x="10205" y="6756"/>
                  <a:pt x="9983" y="6640"/>
                </a:cubicBezTo>
                <a:lnTo>
                  <a:pt x="9232" y="6259"/>
                </a:lnTo>
                <a:cubicBezTo>
                  <a:pt x="9211" y="6238"/>
                  <a:pt x="9190" y="6228"/>
                  <a:pt x="9158" y="6228"/>
                </a:cubicBezTo>
                <a:cubicBezTo>
                  <a:pt x="9274" y="5794"/>
                  <a:pt x="9316" y="5329"/>
                  <a:pt x="9274" y="4874"/>
                </a:cubicBezTo>
                <a:cubicBezTo>
                  <a:pt x="9295" y="4863"/>
                  <a:pt x="9327" y="4863"/>
                  <a:pt x="9348" y="4853"/>
                </a:cubicBezTo>
                <a:lnTo>
                  <a:pt x="10152" y="4599"/>
                </a:lnTo>
                <a:cubicBezTo>
                  <a:pt x="10395" y="4525"/>
                  <a:pt x="10533" y="4261"/>
                  <a:pt x="10459" y="4007"/>
                </a:cubicBezTo>
                <a:lnTo>
                  <a:pt x="10205" y="3214"/>
                </a:lnTo>
                <a:cubicBezTo>
                  <a:pt x="10144" y="3015"/>
                  <a:pt x="9950" y="2887"/>
                  <a:pt x="9748" y="2887"/>
                </a:cubicBezTo>
                <a:cubicBezTo>
                  <a:pt x="9703" y="2887"/>
                  <a:pt x="9657" y="2894"/>
                  <a:pt x="9613" y="2907"/>
                </a:cubicBezTo>
                <a:lnTo>
                  <a:pt x="8819" y="3161"/>
                </a:lnTo>
                <a:cubicBezTo>
                  <a:pt x="8798" y="3172"/>
                  <a:pt x="8767" y="3182"/>
                  <a:pt x="8745" y="3193"/>
                </a:cubicBezTo>
                <a:cubicBezTo>
                  <a:pt x="8502" y="2780"/>
                  <a:pt x="8196" y="2421"/>
                  <a:pt x="7847" y="2125"/>
                </a:cubicBezTo>
                <a:cubicBezTo>
                  <a:pt x="7857" y="2104"/>
                  <a:pt x="7878" y="2082"/>
                  <a:pt x="7889" y="2051"/>
                </a:cubicBezTo>
                <a:lnTo>
                  <a:pt x="8270" y="1311"/>
                </a:lnTo>
                <a:cubicBezTo>
                  <a:pt x="8386" y="1078"/>
                  <a:pt x="8291" y="792"/>
                  <a:pt x="8069" y="676"/>
                </a:cubicBezTo>
                <a:lnTo>
                  <a:pt x="7318" y="295"/>
                </a:lnTo>
                <a:cubicBezTo>
                  <a:pt x="7250" y="261"/>
                  <a:pt x="7178" y="245"/>
                  <a:pt x="7108" y="245"/>
                </a:cubicBezTo>
                <a:cubicBezTo>
                  <a:pt x="6937" y="245"/>
                  <a:pt x="6773" y="339"/>
                  <a:pt x="6683" y="496"/>
                </a:cubicBezTo>
                <a:lnTo>
                  <a:pt x="6303" y="1247"/>
                </a:lnTo>
                <a:cubicBezTo>
                  <a:pt x="6292" y="1268"/>
                  <a:pt x="6282" y="1289"/>
                  <a:pt x="6271" y="1321"/>
                </a:cubicBezTo>
                <a:cubicBezTo>
                  <a:pt x="5948" y="1234"/>
                  <a:pt x="5612" y="1189"/>
                  <a:pt x="5270" y="1189"/>
                </a:cubicBezTo>
                <a:cubicBezTo>
                  <a:pt x="5153" y="1189"/>
                  <a:pt x="5036" y="1194"/>
                  <a:pt x="4918" y="1205"/>
                </a:cubicBezTo>
                <a:cubicBezTo>
                  <a:pt x="4918" y="1184"/>
                  <a:pt x="4907" y="1152"/>
                  <a:pt x="4907" y="1131"/>
                </a:cubicBezTo>
                <a:lnTo>
                  <a:pt x="4653" y="327"/>
                </a:lnTo>
                <a:cubicBezTo>
                  <a:pt x="4593" y="129"/>
                  <a:pt x="4398" y="0"/>
                  <a:pt x="41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8"/>
          <p:cNvSpPr/>
          <p:nvPr/>
        </p:nvSpPr>
        <p:spPr>
          <a:xfrm>
            <a:off x="-591999" y="5443568"/>
            <a:ext cx="1884353" cy="1865857"/>
          </a:xfrm>
          <a:custGeom>
            <a:avLst/>
            <a:gdLst/>
            <a:ahLst/>
            <a:cxnLst/>
            <a:rect l="l" t="t" r="r" b="b"/>
            <a:pathLst>
              <a:path w="10533" h="10430" extrusionOk="0">
                <a:moveTo>
                  <a:pt x="5270" y="3004"/>
                </a:moveTo>
                <a:cubicBezTo>
                  <a:pt x="6208" y="3004"/>
                  <a:pt x="7080" y="3606"/>
                  <a:pt x="7371" y="4546"/>
                </a:cubicBezTo>
                <a:cubicBezTo>
                  <a:pt x="7741" y="5709"/>
                  <a:pt x="7096" y="6957"/>
                  <a:pt x="5933" y="7327"/>
                </a:cubicBezTo>
                <a:cubicBezTo>
                  <a:pt x="5715" y="7395"/>
                  <a:pt x="5494" y="7427"/>
                  <a:pt x="5276" y="7427"/>
                </a:cubicBezTo>
                <a:cubicBezTo>
                  <a:pt x="4333" y="7427"/>
                  <a:pt x="3454" y="6824"/>
                  <a:pt x="3162" y="5879"/>
                </a:cubicBezTo>
                <a:cubicBezTo>
                  <a:pt x="2792" y="4715"/>
                  <a:pt x="3437" y="3478"/>
                  <a:pt x="4600" y="3108"/>
                </a:cubicBezTo>
                <a:cubicBezTo>
                  <a:pt x="4823" y="3037"/>
                  <a:pt x="5048" y="3004"/>
                  <a:pt x="5270" y="3004"/>
                </a:cubicBezTo>
                <a:close/>
                <a:moveTo>
                  <a:pt x="4197" y="0"/>
                </a:moveTo>
                <a:cubicBezTo>
                  <a:pt x="4151" y="0"/>
                  <a:pt x="4106" y="7"/>
                  <a:pt x="4061" y="20"/>
                </a:cubicBezTo>
                <a:lnTo>
                  <a:pt x="3268" y="274"/>
                </a:lnTo>
                <a:cubicBezTo>
                  <a:pt x="3014" y="348"/>
                  <a:pt x="2877" y="623"/>
                  <a:pt x="2961" y="866"/>
                </a:cubicBezTo>
                <a:lnTo>
                  <a:pt x="3215" y="1659"/>
                </a:lnTo>
                <a:cubicBezTo>
                  <a:pt x="3215" y="1691"/>
                  <a:pt x="3226" y="1712"/>
                  <a:pt x="3247" y="1733"/>
                </a:cubicBezTo>
                <a:cubicBezTo>
                  <a:pt x="2834" y="1977"/>
                  <a:pt x="2475" y="2283"/>
                  <a:pt x="2179" y="2643"/>
                </a:cubicBezTo>
                <a:cubicBezTo>
                  <a:pt x="2158" y="2622"/>
                  <a:pt x="2126" y="2611"/>
                  <a:pt x="2105" y="2590"/>
                </a:cubicBezTo>
                <a:lnTo>
                  <a:pt x="1365" y="2209"/>
                </a:lnTo>
                <a:cubicBezTo>
                  <a:pt x="1297" y="2179"/>
                  <a:pt x="1225" y="2162"/>
                  <a:pt x="1155" y="2162"/>
                </a:cubicBezTo>
                <a:cubicBezTo>
                  <a:pt x="1104" y="2162"/>
                  <a:pt x="1054" y="2171"/>
                  <a:pt x="1005" y="2188"/>
                </a:cubicBezTo>
                <a:cubicBezTo>
                  <a:pt x="878" y="2220"/>
                  <a:pt x="783" y="2304"/>
                  <a:pt x="730" y="2421"/>
                </a:cubicBezTo>
                <a:lnTo>
                  <a:pt x="349" y="3161"/>
                </a:lnTo>
                <a:cubicBezTo>
                  <a:pt x="233" y="3394"/>
                  <a:pt x="318" y="3679"/>
                  <a:pt x="550" y="3795"/>
                </a:cubicBezTo>
                <a:lnTo>
                  <a:pt x="1291" y="4176"/>
                </a:lnTo>
                <a:cubicBezTo>
                  <a:pt x="1322" y="4187"/>
                  <a:pt x="1343" y="4197"/>
                  <a:pt x="1375" y="4208"/>
                </a:cubicBezTo>
                <a:cubicBezTo>
                  <a:pt x="1259" y="4641"/>
                  <a:pt x="1217" y="5096"/>
                  <a:pt x="1259" y="5561"/>
                </a:cubicBezTo>
                <a:cubicBezTo>
                  <a:pt x="1227" y="5561"/>
                  <a:pt x="1206" y="5572"/>
                  <a:pt x="1174" y="5572"/>
                </a:cubicBezTo>
                <a:lnTo>
                  <a:pt x="381" y="5826"/>
                </a:lnTo>
                <a:cubicBezTo>
                  <a:pt x="138" y="5910"/>
                  <a:pt x="0" y="6175"/>
                  <a:pt x="75" y="6418"/>
                </a:cubicBezTo>
                <a:lnTo>
                  <a:pt x="328" y="7211"/>
                </a:lnTo>
                <a:cubicBezTo>
                  <a:pt x="388" y="7414"/>
                  <a:pt x="569" y="7543"/>
                  <a:pt x="769" y="7543"/>
                </a:cubicBezTo>
                <a:cubicBezTo>
                  <a:pt x="819" y="7543"/>
                  <a:pt x="870" y="7535"/>
                  <a:pt x="920" y="7518"/>
                </a:cubicBezTo>
                <a:lnTo>
                  <a:pt x="1714" y="7274"/>
                </a:lnTo>
                <a:cubicBezTo>
                  <a:pt x="1735" y="7264"/>
                  <a:pt x="1766" y="7253"/>
                  <a:pt x="1788" y="7243"/>
                </a:cubicBezTo>
                <a:cubicBezTo>
                  <a:pt x="2031" y="7655"/>
                  <a:pt x="2337" y="8004"/>
                  <a:pt x="2686" y="8300"/>
                </a:cubicBezTo>
                <a:cubicBezTo>
                  <a:pt x="2676" y="8321"/>
                  <a:pt x="2655" y="8353"/>
                  <a:pt x="2644" y="8374"/>
                </a:cubicBezTo>
                <a:lnTo>
                  <a:pt x="2263" y="9114"/>
                </a:lnTo>
                <a:cubicBezTo>
                  <a:pt x="2211" y="9231"/>
                  <a:pt x="2200" y="9358"/>
                  <a:pt x="2232" y="9474"/>
                </a:cubicBezTo>
                <a:cubicBezTo>
                  <a:pt x="2274" y="9601"/>
                  <a:pt x="2359" y="9696"/>
                  <a:pt x="2464" y="9749"/>
                </a:cubicBezTo>
                <a:lnTo>
                  <a:pt x="3215" y="10129"/>
                </a:lnTo>
                <a:cubicBezTo>
                  <a:pt x="3279" y="10168"/>
                  <a:pt x="3353" y="10187"/>
                  <a:pt x="3426" y="10187"/>
                </a:cubicBezTo>
                <a:cubicBezTo>
                  <a:pt x="3474" y="10187"/>
                  <a:pt x="3522" y="10178"/>
                  <a:pt x="3564" y="10161"/>
                </a:cubicBezTo>
                <a:cubicBezTo>
                  <a:pt x="3680" y="10129"/>
                  <a:pt x="3786" y="10045"/>
                  <a:pt x="3850" y="9929"/>
                </a:cubicBezTo>
                <a:lnTo>
                  <a:pt x="4230" y="9188"/>
                </a:lnTo>
                <a:cubicBezTo>
                  <a:pt x="4241" y="9157"/>
                  <a:pt x="4251" y="9135"/>
                  <a:pt x="4251" y="9114"/>
                </a:cubicBezTo>
                <a:cubicBezTo>
                  <a:pt x="4581" y="9193"/>
                  <a:pt x="4916" y="9236"/>
                  <a:pt x="5257" y="9236"/>
                </a:cubicBezTo>
                <a:cubicBezTo>
                  <a:pt x="5376" y="9236"/>
                  <a:pt x="5495" y="9231"/>
                  <a:pt x="5615" y="9220"/>
                </a:cubicBezTo>
                <a:cubicBezTo>
                  <a:pt x="5615" y="9252"/>
                  <a:pt x="5615" y="9273"/>
                  <a:pt x="5626" y="9305"/>
                </a:cubicBezTo>
                <a:lnTo>
                  <a:pt x="5880" y="10098"/>
                </a:lnTo>
                <a:cubicBezTo>
                  <a:pt x="5939" y="10301"/>
                  <a:pt x="6120" y="10429"/>
                  <a:pt x="6320" y="10429"/>
                </a:cubicBezTo>
                <a:cubicBezTo>
                  <a:pt x="6370" y="10429"/>
                  <a:pt x="6421" y="10421"/>
                  <a:pt x="6472" y="10404"/>
                </a:cubicBezTo>
                <a:lnTo>
                  <a:pt x="7265" y="10151"/>
                </a:lnTo>
                <a:cubicBezTo>
                  <a:pt x="7508" y="10077"/>
                  <a:pt x="7646" y="9812"/>
                  <a:pt x="7572" y="9569"/>
                </a:cubicBezTo>
                <a:lnTo>
                  <a:pt x="7318" y="8765"/>
                </a:lnTo>
                <a:cubicBezTo>
                  <a:pt x="7318" y="8744"/>
                  <a:pt x="7297" y="8713"/>
                  <a:pt x="7286" y="8691"/>
                </a:cubicBezTo>
                <a:cubicBezTo>
                  <a:pt x="7699" y="8459"/>
                  <a:pt x="8058" y="8142"/>
                  <a:pt x="8354" y="7793"/>
                </a:cubicBezTo>
                <a:cubicBezTo>
                  <a:pt x="8375" y="7803"/>
                  <a:pt x="8397" y="7824"/>
                  <a:pt x="8428" y="7835"/>
                </a:cubicBezTo>
                <a:lnTo>
                  <a:pt x="9168" y="8216"/>
                </a:lnTo>
                <a:cubicBezTo>
                  <a:pt x="9237" y="8253"/>
                  <a:pt x="9308" y="8268"/>
                  <a:pt x="9379" y="8268"/>
                </a:cubicBezTo>
                <a:cubicBezTo>
                  <a:pt x="9430" y="8268"/>
                  <a:pt x="9480" y="8260"/>
                  <a:pt x="9528" y="8247"/>
                </a:cubicBezTo>
                <a:cubicBezTo>
                  <a:pt x="9644" y="8205"/>
                  <a:pt x="9739" y="8131"/>
                  <a:pt x="9803" y="8015"/>
                </a:cubicBezTo>
                <a:lnTo>
                  <a:pt x="10184" y="7274"/>
                </a:lnTo>
                <a:cubicBezTo>
                  <a:pt x="10300" y="7042"/>
                  <a:pt x="10205" y="6756"/>
                  <a:pt x="9983" y="6640"/>
                </a:cubicBezTo>
                <a:lnTo>
                  <a:pt x="9232" y="6259"/>
                </a:lnTo>
                <a:cubicBezTo>
                  <a:pt x="9211" y="6238"/>
                  <a:pt x="9190" y="6228"/>
                  <a:pt x="9158" y="6228"/>
                </a:cubicBezTo>
                <a:cubicBezTo>
                  <a:pt x="9274" y="5794"/>
                  <a:pt x="9316" y="5329"/>
                  <a:pt x="9274" y="4874"/>
                </a:cubicBezTo>
                <a:cubicBezTo>
                  <a:pt x="9295" y="4863"/>
                  <a:pt x="9327" y="4863"/>
                  <a:pt x="9348" y="4853"/>
                </a:cubicBezTo>
                <a:lnTo>
                  <a:pt x="10152" y="4599"/>
                </a:lnTo>
                <a:cubicBezTo>
                  <a:pt x="10395" y="4525"/>
                  <a:pt x="10533" y="4261"/>
                  <a:pt x="10459" y="4007"/>
                </a:cubicBezTo>
                <a:lnTo>
                  <a:pt x="10205" y="3214"/>
                </a:lnTo>
                <a:cubicBezTo>
                  <a:pt x="10144" y="3015"/>
                  <a:pt x="9950" y="2887"/>
                  <a:pt x="9748" y="2887"/>
                </a:cubicBezTo>
                <a:cubicBezTo>
                  <a:pt x="9703" y="2887"/>
                  <a:pt x="9657" y="2894"/>
                  <a:pt x="9613" y="2907"/>
                </a:cubicBezTo>
                <a:lnTo>
                  <a:pt x="8819" y="3161"/>
                </a:lnTo>
                <a:cubicBezTo>
                  <a:pt x="8798" y="3172"/>
                  <a:pt x="8767" y="3182"/>
                  <a:pt x="8745" y="3193"/>
                </a:cubicBezTo>
                <a:cubicBezTo>
                  <a:pt x="8502" y="2780"/>
                  <a:pt x="8196" y="2421"/>
                  <a:pt x="7847" y="2125"/>
                </a:cubicBezTo>
                <a:cubicBezTo>
                  <a:pt x="7857" y="2104"/>
                  <a:pt x="7878" y="2082"/>
                  <a:pt x="7889" y="2051"/>
                </a:cubicBezTo>
                <a:lnTo>
                  <a:pt x="8270" y="1311"/>
                </a:lnTo>
                <a:cubicBezTo>
                  <a:pt x="8386" y="1078"/>
                  <a:pt x="8291" y="792"/>
                  <a:pt x="8069" y="676"/>
                </a:cubicBezTo>
                <a:lnTo>
                  <a:pt x="7318" y="295"/>
                </a:lnTo>
                <a:cubicBezTo>
                  <a:pt x="7250" y="261"/>
                  <a:pt x="7178" y="245"/>
                  <a:pt x="7108" y="245"/>
                </a:cubicBezTo>
                <a:cubicBezTo>
                  <a:pt x="6937" y="245"/>
                  <a:pt x="6773" y="339"/>
                  <a:pt x="6683" y="496"/>
                </a:cubicBezTo>
                <a:lnTo>
                  <a:pt x="6303" y="1247"/>
                </a:lnTo>
                <a:cubicBezTo>
                  <a:pt x="6292" y="1268"/>
                  <a:pt x="6282" y="1289"/>
                  <a:pt x="6271" y="1321"/>
                </a:cubicBezTo>
                <a:cubicBezTo>
                  <a:pt x="5948" y="1234"/>
                  <a:pt x="5612" y="1189"/>
                  <a:pt x="5270" y="1189"/>
                </a:cubicBezTo>
                <a:cubicBezTo>
                  <a:pt x="5153" y="1189"/>
                  <a:pt x="5036" y="1194"/>
                  <a:pt x="4918" y="1205"/>
                </a:cubicBezTo>
                <a:cubicBezTo>
                  <a:pt x="4918" y="1184"/>
                  <a:pt x="4907" y="1152"/>
                  <a:pt x="4907" y="1131"/>
                </a:cubicBezTo>
                <a:lnTo>
                  <a:pt x="4653" y="327"/>
                </a:lnTo>
                <a:cubicBezTo>
                  <a:pt x="4593" y="129"/>
                  <a:pt x="4398" y="0"/>
                  <a:pt x="4197" y="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500479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6322168" y="2808184"/>
            <a:ext cx="4676800" cy="21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6322311" y="1973451"/>
            <a:ext cx="4676800" cy="6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5333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69" name="Google Shape;69;p9"/>
          <p:cNvSpPr/>
          <p:nvPr/>
        </p:nvSpPr>
        <p:spPr>
          <a:xfrm rot="-5400000">
            <a:off x="-1679328" y="2226468"/>
            <a:ext cx="3190800" cy="1104400"/>
          </a:xfrm>
          <a:prstGeom prst="roundRect">
            <a:avLst>
              <a:gd name="adj" fmla="val 16923"/>
            </a:avLst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" name="Google Shape;70;p9"/>
          <p:cNvSpPr/>
          <p:nvPr/>
        </p:nvSpPr>
        <p:spPr>
          <a:xfrm>
            <a:off x="140500" y="3963034"/>
            <a:ext cx="635843" cy="629589"/>
          </a:xfrm>
          <a:custGeom>
            <a:avLst/>
            <a:gdLst/>
            <a:ahLst/>
            <a:cxnLst/>
            <a:rect l="l" t="t" r="r" b="b"/>
            <a:pathLst>
              <a:path w="10533" h="10430" extrusionOk="0">
                <a:moveTo>
                  <a:pt x="5270" y="3004"/>
                </a:moveTo>
                <a:cubicBezTo>
                  <a:pt x="6208" y="3004"/>
                  <a:pt x="7080" y="3606"/>
                  <a:pt x="7371" y="4546"/>
                </a:cubicBezTo>
                <a:cubicBezTo>
                  <a:pt x="7741" y="5709"/>
                  <a:pt x="7096" y="6957"/>
                  <a:pt x="5933" y="7327"/>
                </a:cubicBezTo>
                <a:cubicBezTo>
                  <a:pt x="5715" y="7395"/>
                  <a:pt x="5494" y="7427"/>
                  <a:pt x="5276" y="7427"/>
                </a:cubicBezTo>
                <a:cubicBezTo>
                  <a:pt x="4333" y="7427"/>
                  <a:pt x="3454" y="6824"/>
                  <a:pt x="3162" y="5879"/>
                </a:cubicBezTo>
                <a:cubicBezTo>
                  <a:pt x="2792" y="4715"/>
                  <a:pt x="3437" y="3478"/>
                  <a:pt x="4600" y="3108"/>
                </a:cubicBezTo>
                <a:cubicBezTo>
                  <a:pt x="4823" y="3037"/>
                  <a:pt x="5048" y="3004"/>
                  <a:pt x="5270" y="3004"/>
                </a:cubicBezTo>
                <a:close/>
                <a:moveTo>
                  <a:pt x="4197" y="0"/>
                </a:moveTo>
                <a:cubicBezTo>
                  <a:pt x="4151" y="0"/>
                  <a:pt x="4106" y="7"/>
                  <a:pt x="4061" y="20"/>
                </a:cubicBezTo>
                <a:lnTo>
                  <a:pt x="3268" y="274"/>
                </a:lnTo>
                <a:cubicBezTo>
                  <a:pt x="3014" y="348"/>
                  <a:pt x="2877" y="623"/>
                  <a:pt x="2961" y="866"/>
                </a:cubicBezTo>
                <a:lnTo>
                  <a:pt x="3215" y="1659"/>
                </a:lnTo>
                <a:cubicBezTo>
                  <a:pt x="3215" y="1691"/>
                  <a:pt x="3226" y="1712"/>
                  <a:pt x="3247" y="1733"/>
                </a:cubicBezTo>
                <a:cubicBezTo>
                  <a:pt x="2834" y="1977"/>
                  <a:pt x="2475" y="2283"/>
                  <a:pt x="2179" y="2643"/>
                </a:cubicBezTo>
                <a:cubicBezTo>
                  <a:pt x="2158" y="2622"/>
                  <a:pt x="2126" y="2611"/>
                  <a:pt x="2105" y="2590"/>
                </a:cubicBezTo>
                <a:lnTo>
                  <a:pt x="1365" y="2209"/>
                </a:lnTo>
                <a:cubicBezTo>
                  <a:pt x="1297" y="2179"/>
                  <a:pt x="1225" y="2162"/>
                  <a:pt x="1155" y="2162"/>
                </a:cubicBezTo>
                <a:cubicBezTo>
                  <a:pt x="1104" y="2162"/>
                  <a:pt x="1054" y="2171"/>
                  <a:pt x="1005" y="2188"/>
                </a:cubicBezTo>
                <a:cubicBezTo>
                  <a:pt x="878" y="2220"/>
                  <a:pt x="783" y="2304"/>
                  <a:pt x="730" y="2421"/>
                </a:cubicBezTo>
                <a:lnTo>
                  <a:pt x="349" y="3161"/>
                </a:lnTo>
                <a:cubicBezTo>
                  <a:pt x="233" y="3394"/>
                  <a:pt x="318" y="3679"/>
                  <a:pt x="550" y="3795"/>
                </a:cubicBezTo>
                <a:lnTo>
                  <a:pt x="1291" y="4176"/>
                </a:lnTo>
                <a:cubicBezTo>
                  <a:pt x="1322" y="4187"/>
                  <a:pt x="1343" y="4197"/>
                  <a:pt x="1375" y="4208"/>
                </a:cubicBezTo>
                <a:cubicBezTo>
                  <a:pt x="1259" y="4641"/>
                  <a:pt x="1217" y="5096"/>
                  <a:pt x="1259" y="5561"/>
                </a:cubicBezTo>
                <a:cubicBezTo>
                  <a:pt x="1227" y="5561"/>
                  <a:pt x="1206" y="5572"/>
                  <a:pt x="1174" y="5572"/>
                </a:cubicBezTo>
                <a:lnTo>
                  <a:pt x="381" y="5826"/>
                </a:lnTo>
                <a:cubicBezTo>
                  <a:pt x="138" y="5910"/>
                  <a:pt x="0" y="6175"/>
                  <a:pt x="75" y="6418"/>
                </a:cubicBezTo>
                <a:lnTo>
                  <a:pt x="328" y="7211"/>
                </a:lnTo>
                <a:cubicBezTo>
                  <a:pt x="388" y="7414"/>
                  <a:pt x="569" y="7543"/>
                  <a:pt x="769" y="7543"/>
                </a:cubicBezTo>
                <a:cubicBezTo>
                  <a:pt x="819" y="7543"/>
                  <a:pt x="870" y="7535"/>
                  <a:pt x="920" y="7518"/>
                </a:cubicBezTo>
                <a:lnTo>
                  <a:pt x="1714" y="7274"/>
                </a:lnTo>
                <a:cubicBezTo>
                  <a:pt x="1735" y="7264"/>
                  <a:pt x="1766" y="7253"/>
                  <a:pt x="1788" y="7243"/>
                </a:cubicBezTo>
                <a:cubicBezTo>
                  <a:pt x="2031" y="7655"/>
                  <a:pt x="2337" y="8004"/>
                  <a:pt x="2686" y="8300"/>
                </a:cubicBezTo>
                <a:cubicBezTo>
                  <a:pt x="2676" y="8321"/>
                  <a:pt x="2655" y="8353"/>
                  <a:pt x="2644" y="8374"/>
                </a:cubicBezTo>
                <a:lnTo>
                  <a:pt x="2263" y="9114"/>
                </a:lnTo>
                <a:cubicBezTo>
                  <a:pt x="2211" y="9231"/>
                  <a:pt x="2200" y="9358"/>
                  <a:pt x="2232" y="9474"/>
                </a:cubicBezTo>
                <a:cubicBezTo>
                  <a:pt x="2274" y="9601"/>
                  <a:pt x="2359" y="9696"/>
                  <a:pt x="2464" y="9749"/>
                </a:cubicBezTo>
                <a:lnTo>
                  <a:pt x="3215" y="10129"/>
                </a:lnTo>
                <a:cubicBezTo>
                  <a:pt x="3279" y="10168"/>
                  <a:pt x="3353" y="10187"/>
                  <a:pt x="3426" y="10187"/>
                </a:cubicBezTo>
                <a:cubicBezTo>
                  <a:pt x="3474" y="10187"/>
                  <a:pt x="3522" y="10178"/>
                  <a:pt x="3564" y="10161"/>
                </a:cubicBezTo>
                <a:cubicBezTo>
                  <a:pt x="3680" y="10129"/>
                  <a:pt x="3786" y="10045"/>
                  <a:pt x="3850" y="9929"/>
                </a:cubicBezTo>
                <a:lnTo>
                  <a:pt x="4230" y="9188"/>
                </a:lnTo>
                <a:cubicBezTo>
                  <a:pt x="4241" y="9157"/>
                  <a:pt x="4251" y="9135"/>
                  <a:pt x="4251" y="9114"/>
                </a:cubicBezTo>
                <a:cubicBezTo>
                  <a:pt x="4581" y="9193"/>
                  <a:pt x="4916" y="9236"/>
                  <a:pt x="5257" y="9236"/>
                </a:cubicBezTo>
                <a:cubicBezTo>
                  <a:pt x="5376" y="9236"/>
                  <a:pt x="5495" y="9231"/>
                  <a:pt x="5615" y="9220"/>
                </a:cubicBezTo>
                <a:cubicBezTo>
                  <a:pt x="5615" y="9252"/>
                  <a:pt x="5615" y="9273"/>
                  <a:pt x="5626" y="9305"/>
                </a:cubicBezTo>
                <a:lnTo>
                  <a:pt x="5880" y="10098"/>
                </a:lnTo>
                <a:cubicBezTo>
                  <a:pt x="5939" y="10301"/>
                  <a:pt x="6120" y="10429"/>
                  <a:pt x="6320" y="10429"/>
                </a:cubicBezTo>
                <a:cubicBezTo>
                  <a:pt x="6370" y="10429"/>
                  <a:pt x="6421" y="10421"/>
                  <a:pt x="6472" y="10404"/>
                </a:cubicBezTo>
                <a:lnTo>
                  <a:pt x="7265" y="10151"/>
                </a:lnTo>
                <a:cubicBezTo>
                  <a:pt x="7508" y="10077"/>
                  <a:pt x="7646" y="9812"/>
                  <a:pt x="7572" y="9569"/>
                </a:cubicBezTo>
                <a:lnTo>
                  <a:pt x="7318" y="8765"/>
                </a:lnTo>
                <a:cubicBezTo>
                  <a:pt x="7318" y="8744"/>
                  <a:pt x="7297" y="8713"/>
                  <a:pt x="7286" y="8691"/>
                </a:cubicBezTo>
                <a:cubicBezTo>
                  <a:pt x="7699" y="8459"/>
                  <a:pt x="8058" y="8142"/>
                  <a:pt x="8354" y="7793"/>
                </a:cubicBezTo>
                <a:cubicBezTo>
                  <a:pt x="8375" y="7803"/>
                  <a:pt x="8397" y="7824"/>
                  <a:pt x="8428" y="7835"/>
                </a:cubicBezTo>
                <a:lnTo>
                  <a:pt x="9168" y="8216"/>
                </a:lnTo>
                <a:cubicBezTo>
                  <a:pt x="9237" y="8253"/>
                  <a:pt x="9308" y="8268"/>
                  <a:pt x="9379" y="8268"/>
                </a:cubicBezTo>
                <a:cubicBezTo>
                  <a:pt x="9430" y="8268"/>
                  <a:pt x="9480" y="8260"/>
                  <a:pt x="9528" y="8247"/>
                </a:cubicBezTo>
                <a:cubicBezTo>
                  <a:pt x="9644" y="8205"/>
                  <a:pt x="9739" y="8131"/>
                  <a:pt x="9803" y="8015"/>
                </a:cubicBezTo>
                <a:lnTo>
                  <a:pt x="10184" y="7274"/>
                </a:lnTo>
                <a:cubicBezTo>
                  <a:pt x="10300" y="7042"/>
                  <a:pt x="10205" y="6756"/>
                  <a:pt x="9983" y="6640"/>
                </a:cubicBezTo>
                <a:lnTo>
                  <a:pt x="9232" y="6259"/>
                </a:lnTo>
                <a:cubicBezTo>
                  <a:pt x="9211" y="6238"/>
                  <a:pt x="9190" y="6228"/>
                  <a:pt x="9158" y="6228"/>
                </a:cubicBezTo>
                <a:cubicBezTo>
                  <a:pt x="9274" y="5794"/>
                  <a:pt x="9316" y="5329"/>
                  <a:pt x="9274" y="4874"/>
                </a:cubicBezTo>
                <a:cubicBezTo>
                  <a:pt x="9295" y="4863"/>
                  <a:pt x="9327" y="4863"/>
                  <a:pt x="9348" y="4853"/>
                </a:cubicBezTo>
                <a:lnTo>
                  <a:pt x="10152" y="4599"/>
                </a:lnTo>
                <a:cubicBezTo>
                  <a:pt x="10395" y="4525"/>
                  <a:pt x="10533" y="4261"/>
                  <a:pt x="10459" y="4007"/>
                </a:cubicBezTo>
                <a:lnTo>
                  <a:pt x="10205" y="3214"/>
                </a:lnTo>
                <a:cubicBezTo>
                  <a:pt x="10144" y="3015"/>
                  <a:pt x="9950" y="2887"/>
                  <a:pt x="9748" y="2887"/>
                </a:cubicBezTo>
                <a:cubicBezTo>
                  <a:pt x="9703" y="2887"/>
                  <a:pt x="9657" y="2894"/>
                  <a:pt x="9613" y="2907"/>
                </a:cubicBezTo>
                <a:lnTo>
                  <a:pt x="8819" y="3161"/>
                </a:lnTo>
                <a:cubicBezTo>
                  <a:pt x="8798" y="3172"/>
                  <a:pt x="8767" y="3182"/>
                  <a:pt x="8745" y="3193"/>
                </a:cubicBezTo>
                <a:cubicBezTo>
                  <a:pt x="8502" y="2780"/>
                  <a:pt x="8196" y="2421"/>
                  <a:pt x="7847" y="2125"/>
                </a:cubicBezTo>
                <a:cubicBezTo>
                  <a:pt x="7857" y="2104"/>
                  <a:pt x="7878" y="2082"/>
                  <a:pt x="7889" y="2051"/>
                </a:cubicBezTo>
                <a:lnTo>
                  <a:pt x="8270" y="1311"/>
                </a:lnTo>
                <a:cubicBezTo>
                  <a:pt x="8386" y="1078"/>
                  <a:pt x="8291" y="792"/>
                  <a:pt x="8069" y="676"/>
                </a:cubicBezTo>
                <a:lnTo>
                  <a:pt x="7318" y="295"/>
                </a:lnTo>
                <a:cubicBezTo>
                  <a:pt x="7250" y="261"/>
                  <a:pt x="7178" y="245"/>
                  <a:pt x="7108" y="245"/>
                </a:cubicBezTo>
                <a:cubicBezTo>
                  <a:pt x="6937" y="245"/>
                  <a:pt x="6773" y="339"/>
                  <a:pt x="6683" y="496"/>
                </a:cubicBezTo>
                <a:lnTo>
                  <a:pt x="6303" y="1247"/>
                </a:lnTo>
                <a:cubicBezTo>
                  <a:pt x="6292" y="1268"/>
                  <a:pt x="6282" y="1289"/>
                  <a:pt x="6271" y="1321"/>
                </a:cubicBezTo>
                <a:cubicBezTo>
                  <a:pt x="5948" y="1234"/>
                  <a:pt x="5612" y="1189"/>
                  <a:pt x="5270" y="1189"/>
                </a:cubicBezTo>
                <a:cubicBezTo>
                  <a:pt x="5153" y="1189"/>
                  <a:pt x="5036" y="1194"/>
                  <a:pt x="4918" y="1205"/>
                </a:cubicBezTo>
                <a:cubicBezTo>
                  <a:pt x="4918" y="1184"/>
                  <a:pt x="4907" y="1152"/>
                  <a:pt x="4907" y="1131"/>
                </a:cubicBezTo>
                <a:lnTo>
                  <a:pt x="4653" y="327"/>
                </a:lnTo>
                <a:cubicBezTo>
                  <a:pt x="4593" y="129"/>
                  <a:pt x="4398" y="0"/>
                  <a:pt x="41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88431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786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0"/>
          <p:cNvSpPr txBox="1">
            <a:spLocks noGrp="1"/>
          </p:cNvSpPr>
          <p:nvPr>
            <p:ph type="title"/>
          </p:nvPr>
        </p:nvSpPr>
        <p:spPr>
          <a:xfrm>
            <a:off x="960000" y="516800"/>
            <a:ext cx="6302400" cy="1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redoka One"/>
              <a:buNone/>
              <a:defRPr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81501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 hasCustomPrompt="1"/>
          </p:nvPr>
        </p:nvSpPr>
        <p:spPr>
          <a:xfrm>
            <a:off x="963065" y="2288800"/>
            <a:ext cx="5132800" cy="1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500"/>
              <a:buNone/>
              <a:defRPr sz="11333">
                <a:highlight>
                  <a:schemeClr val="dk2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9pPr>
          </a:lstStyle>
          <a:p>
            <a:r>
              <a:t>xx%</a:t>
            </a:r>
          </a:p>
        </p:txBody>
      </p:sp>
      <p:sp>
        <p:nvSpPr>
          <p:cNvPr id="76" name="Google Shape;76;p11"/>
          <p:cNvSpPr txBox="1">
            <a:spLocks noGrp="1"/>
          </p:cNvSpPr>
          <p:nvPr>
            <p:ph type="subTitle" idx="1"/>
          </p:nvPr>
        </p:nvSpPr>
        <p:spPr>
          <a:xfrm flipH="1">
            <a:off x="962933" y="4119689"/>
            <a:ext cx="4128800" cy="7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endParaRPr/>
          </a:p>
        </p:txBody>
      </p:sp>
      <p:sp>
        <p:nvSpPr>
          <p:cNvPr id="77" name="Google Shape;77;p11"/>
          <p:cNvSpPr/>
          <p:nvPr/>
        </p:nvSpPr>
        <p:spPr>
          <a:xfrm>
            <a:off x="-620733" y="-620700"/>
            <a:ext cx="1241464" cy="1241416"/>
          </a:xfrm>
          <a:custGeom>
            <a:avLst/>
            <a:gdLst/>
            <a:ahLst/>
            <a:cxnLst/>
            <a:rect l="l" t="t" r="r" b="b"/>
            <a:pathLst>
              <a:path w="14425" h="14425" fill="none" extrusionOk="0">
                <a:moveTo>
                  <a:pt x="11093" y="1777"/>
                </a:moveTo>
                <a:lnTo>
                  <a:pt x="10279" y="2570"/>
                </a:lnTo>
                <a:cubicBezTo>
                  <a:pt x="10247" y="2592"/>
                  <a:pt x="10226" y="2623"/>
                  <a:pt x="10205" y="2655"/>
                </a:cubicBezTo>
                <a:cubicBezTo>
                  <a:pt x="9666" y="2296"/>
                  <a:pt x="9073" y="2052"/>
                  <a:pt x="8460" y="1904"/>
                </a:cubicBezTo>
                <a:cubicBezTo>
                  <a:pt x="8471" y="1873"/>
                  <a:pt x="8481" y="1830"/>
                  <a:pt x="8481" y="1799"/>
                </a:cubicBezTo>
                <a:lnTo>
                  <a:pt x="8492" y="667"/>
                </a:lnTo>
                <a:cubicBezTo>
                  <a:pt x="8492" y="318"/>
                  <a:pt x="8206" y="22"/>
                  <a:pt x="7857" y="22"/>
                </a:cubicBezTo>
                <a:lnTo>
                  <a:pt x="6726" y="12"/>
                </a:lnTo>
                <a:cubicBezTo>
                  <a:pt x="6377" y="1"/>
                  <a:pt x="6081" y="286"/>
                  <a:pt x="6081" y="635"/>
                </a:cubicBezTo>
                <a:lnTo>
                  <a:pt x="6070" y="1767"/>
                </a:lnTo>
                <a:cubicBezTo>
                  <a:pt x="6070" y="1809"/>
                  <a:pt x="6070" y="1851"/>
                  <a:pt x="6081" y="1883"/>
                </a:cubicBezTo>
                <a:cubicBezTo>
                  <a:pt x="5478" y="2010"/>
                  <a:pt x="4897" y="2232"/>
                  <a:pt x="4368" y="2560"/>
                </a:cubicBezTo>
                <a:cubicBezTo>
                  <a:pt x="4347" y="2528"/>
                  <a:pt x="4326" y="2507"/>
                  <a:pt x="4294" y="2475"/>
                </a:cubicBezTo>
                <a:lnTo>
                  <a:pt x="3511" y="1672"/>
                </a:lnTo>
                <a:cubicBezTo>
                  <a:pt x="3268" y="1418"/>
                  <a:pt x="2856" y="1407"/>
                  <a:pt x="2602" y="1651"/>
                </a:cubicBezTo>
                <a:lnTo>
                  <a:pt x="1798" y="2444"/>
                </a:lnTo>
                <a:cubicBezTo>
                  <a:pt x="1545" y="2687"/>
                  <a:pt x="1534" y="3089"/>
                  <a:pt x="1777" y="3342"/>
                </a:cubicBezTo>
                <a:lnTo>
                  <a:pt x="2570" y="4157"/>
                </a:lnTo>
                <a:cubicBezTo>
                  <a:pt x="2591" y="4178"/>
                  <a:pt x="2623" y="4210"/>
                  <a:pt x="2655" y="4231"/>
                </a:cubicBezTo>
                <a:cubicBezTo>
                  <a:pt x="2295" y="4770"/>
                  <a:pt x="2052" y="5352"/>
                  <a:pt x="1904" y="5965"/>
                </a:cubicBezTo>
                <a:cubicBezTo>
                  <a:pt x="1872" y="5965"/>
                  <a:pt x="1830" y="5954"/>
                  <a:pt x="1798" y="5954"/>
                </a:cubicBezTo>
                <a:lnTo>
                  <a:pt x="667" y="5944"/>
                </a:lnTo>
                <a:cubicBezTo>
                  <a:pt x="498" y="5944"/>
                  <a:pt x="329" y="6007"/>
                  <a:pt x="212" y="6123"/>
                </a:cubicBezTo>
                <a:lnTo>
                  <a:pt x="212" y="6123"/>
                </a:lnTo>
                <a:cubicBezTo>
                  <a:pt x="85" y="6240"/>
                  <a:pt x="22" y="6398"/>
                  <a:pt x="22" y="6578"/>
                </a:cubicBezTo>
                <a:lnTo>
                  <a:pt x="1" y="7710"/>
                </a:lnTo>
                <a:lnTo>
                  <a:pt x="1" y="7710"/>
                </a:lnTo>
                <a:cubicBezTo>
                  <a:pt x="1" y="8059"/>
                  <a:pt x="286" y="8344"/>
                  <a:pt x="635" y="8355"/>
                </a:cubicBezTo>
                <a:lnTo>
                  <a:pt x="1767" y="8365"/>
                </a:lnTo>
                <a:cubicBezTo>
                  <a:pt x="1809" y="8365"/>
                  <a:pt x="1841" y="8355"/>
                  <a:pt x="1883" y="8355"/>
                </a:cubicBezTo>
                <a:cubicBezTo>
                  <a:pt x="2010" y="8947"/>
                  <a:pt x="2232" y="9528"/>
                  <a:pt x="2560" y="10068"/>
                </a:cubicBezTo>
                <a:cubicBezTo>
                  <a:pt x="2528" y="10089"/>
                  <a:pt x="2507" y="10110"/>
                  <a:pt x="2475" y="10131"/>
                </a:cubicBezTo>
                <a:lnTo>
                  <a:pt x="1661" y="10924"/>
                </a:lnTo>
                <a:cubicBezTo>
                  <a:pt x="1407" y="11167"/>
                  <a:pt x="1407" y="11569"/>
                  <a:pt x="1650" y="11823"/>
                </a:cubicBezTo>
                <a:lnTo>
                  <a:pt x="2433" y="12637"/>
                </a:lnTo>
                <a:cubicBezTo>
                  <a:pt x="2687" y="12891"/>
                  <a:pt x="3088" y="12891"/>
                  <a:pt x="3342" y="12648"/>
                </a:cubicBezTo>
                <a:lnTo>
                  <a:pt x="4156" y="11865"/>
                </a:lnTo>
                <a:cubicBezTo>
                  <a:pt x="4178" y="11834"/>
                  <a:pt x="4199" y="11812"/>
                  <a:pt x="4220" y="11781"/>
                </a:cubicBezTo>
                <a:cubicBezTo>
                  <a:pt x="4759" y="12130"/>
                  <a:pt x="5351" y="12383"/>
                  <a:pt x="5965" y="12521"/>
                </a:cubicBezTo>
                <a:cubicBezTo>
                  <a:pt x="5954" y="12563"/>
                  <a:pt x="5954" y="12595"/>
                  <a:pt x="5954" y="12637"/>
                </a:cubicBezTo>
                <a:lnTo>
                  <a:pt x="5943" y="13769"/>
                </a:lnTo>
                <a:cubicBezTo>
                  <a:pt x="5943" y="13938"/>
                  <a:pt x="6007" y="14096"/>
                  <a:pt x="6123" y="14223"/>
                </a:cubicBezTo>
                <a:cubicBezTo>
                  <a:pt x="6240" y="14340"/>
                  <a:pt x="6398" y="14414"/>
                  <a:pt x="6567" y="14414"/>
                </a:cubicBezTo>
                <a:lnTo>
                  <a:pt x="7699" y="14424"/>
                </a:lnTo>
                <a:lnTo>
                  <a:pt x="7699" y="14424"/>
                </a:lnTo>
                <a:cubicBezTo>
                  <a:pt x="7879" y="14424"/>
                  <a:pt x="8037" y="14361"/>
                  <a:pt x="8154" y="14245"/>
                </a:cubicBezTo>
                <a:cubicBezTo>
                  <a:pt x="8270" y="14128"/>
                  <a:pt x="8344" y="13970"/>
                  <a:pt x="8344" y="13790"/>
                </a:cubicBezTo>
                <a:lnTo>
                  <a:pt x="8365" y="12658"/>
                </a:lnTo>
                <a:cubicBezTo>
                  <a:pt x="8365" y="12627"/>
                  <a:pt x="8354" y="12584"/>
                  <a:pt x="8354" y="12553"/>
                </a:cubicBezTo>
                <a:cubicBezTo>
                  <a:pt x="8947" y="12426"/>
                  <a:pt x="9528" y="12193"/>
                  <a:pt x="10067" y="11865"/>
                </a:cubicBezTo>
                <a:cubicBezTo>
                  <a:pt x="10078" y="11897"/>
                  <a:pt x="10110" y="11929"/>
                  <a:pt x="10131" y="11950"/>
                </a:cubicBezTo>
                <a:lnTo>
                  <a:pt x="10924" y="12764"/>
                </a:lnTo>
                <a:cubicBezTo>
                  <a:pt x="11167" y="13018"/>
                  <a:pt x="11569" y="13028"/>
                  <a:pt x="11823" y="12785"/>
                </a:cubicBezTo>
                <a:lnTo>
                  <a:pt x="12637" y="11992"/>
                </a:lnTo>
                <a:cubicBezTo>
                  <a:pt x="12891" y="11749"/>
                  <a:pt x="12891" y="11347"/>
                  <a:pt x="12648" y="11093"/>
                </a:cubicBezTo>
                <a:lnTo>
                  <a:pt x="11865" y="10279"/>
                </a:lnTo>
                <a:cubicBezTo>
                  <a:pt x="11833" y="10247"/>
                  <a:pt x="11812" y="10226"/>
                  <a:pt x="11780" y="10205"/>
                </a:cubicBezTo>
                <a:cubicBezTo>
                  <a:pt x="12129" y="9666"/>
                  <a:pt x="12383" y="9074"/>
                  <a:pt x="12521" y="8460"/>
                </a:cubicBezTo>
                <a:cubicBezTo>
                  <a:pt x="12563" y="8471"/>
                  <a:pt x="12595" y="8482"/>
                  <a:pt x="12637" y="8482"/>
                </a:cubicBezTo>
                <a:lnTo>
                  <a:pt x="13768" y="8492"/>
                </a:lnTo>
                <a:cubicBezTo>
                  <a:pt x="13938" y="8492"/>
                  <a:pt x="14096" y="8418"/>
                  <a:pt x="14213" y="8312"/>
                </a:cubicBezTo>
                <a:cubicBezTo>
                  <a:pt x="14339" y="8196"/>
                  <a:pt x="14414" y="8037"/>
                  <a:pt x="14414" y="7858"/>
                </a:cubicBezTo>
                <a:lnTo>
                  <a:pt x="14424" y="6726"/>
                </a:lnTo>
                <a:cubicBezTo>
                  <a:pt x="14424" y="6377"/>
                  <a:pt x="14149" y="6092"/>
                  <a:pt x="13790" y="6081"/>
                </a:cubicBezTo>
                <a:lnTo>
                  <a:pt x="12658" y="6071"/>
                </a:lnTo>
                <a:cubicBezTo>
                  <a:pt x="12626" y="6071"/>
                  <a:pt x="12584" y="6071"/>
                  <a:pt x="12552" y="6081"/>
                </a:cubicBezTo>
                <a:cubicBezTo>
                  <a:pt x="12426" y="5478"/>
                  <a:pt x="12193" y="4907"/>
                  <a:pt x="11865" y="4368"/>
                </a:cubicBezTo>
                <a:cubicBezTo>
                  <a:pt x="11897" y="4347"/>
                  <a:pt x="11929" y="4326"/>
                  <a:pt x="11950" y="4294"/>
                </a:cubicBezTo>
                <a:lnTo>
                  <a:pt x="12764" y="3512"/>
                </a:lnTo>
                <a:cubicBezTo>
                  <a:pt x="13018" y="3268"/>
                  <a:pt x="13028" y="2856"/>
                  <a:pt x="12774" y="2602"/>
                </a:cubicBezTo>
                <a:lnTo>
                  <a:pt x="11992" y="1799"/>
                </a:lnTo>
                <a:cubicBezTo>
                  <a:pt x="11749" y="1545"/>
                  <a:pt x="11336" y="1534"/>
                  <a:pt x="11093" y="1777"/>
                </a:cubicBezTo>
                <a:close/>
                <a:moveTo>
                  <a:pt x="9296" y="9370"/>
                </a:moveTo>
                <a:cubicBezTo>
                  <a:pt x="8111" y="10522"/>
                  <a:pt x="6208" y="10491"/>
                  <a:pt x="5066" y="9306"/>
                </a:cubicBezTo>
                <a:cubicBezTo>
                  <a:pt x="3913" y="8111"/>
                  <a:pt x="3945" y="6208"/>
                  <a:pt x="5129" y="5066"/>
                </a:cubicBezTo>
                <a:cubicBezTo>
                  <a:pt x="6314" y="3913"/>
                  <a:pt x="8217" y="3945"/>
                  <a:pt x="9370" y="5129"/>
                </a:cubicBezTo>
                <a:cubicBezTo>
                  <a:pt x="10512" y="6314"/>
                  <a:pt x="10490" y="8217"/>
                  <a:pt x="9296" y="937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057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877545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79203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title" hasCustomPrompt="1"/>
          </p:nvPr>
        </p:nvSpPr>
        <p:spPr>
          <a:xfrm>
            <a:off x="1105875" y="1868759"/>
            <a:ext cx="1072800" cy="107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"/>
          </p:nvPr>
        </p:nvSpPr>
        <p:spPr>
          <a:xfrm>
            <a:off x="2310467" y="1868759"/>
            <a:ext cx="3522000" cy="10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2" hasCustomPrompt="1"/>
          </p:nvPr>
        </p:nvSpPr>
        <p:spPr>
          <a:xfrm>
            <a:off x="1105875" y="4865584"/>
            <a:ext cx="1072800" cy="107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3"/>
          </p:nvPr>
        </p:nvSpPr>
        <p:spPr>
          <a:xfrm>
            <a:off x="2310467" y="4865600"/>
            <a:ext cx="3522000" cy="10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4" hasCustomPrompt="1"/>
          </p:nvPr>
        </p:nvSpPr>
        <p:spPr>
          <a:xfrm>
            <a:off x="6359541" y="1868752"/>
            <a:ext cx="1072800" cy="107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5"/>
          </p:nvPr>
        </p:nvSpPr>
        <p:spPr>
          <a:xfrm>
            <a:off x="7564132" y="1868765"/>
            <a:ext cx="3522000" cy="10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6"/>
          </p:nvPr>
        </p:nvSpPr>
        <p:spPr>
          <a:xfrm>
            <a:off x="960000" y="516800"/>
            <a:ext cx="10272000" cy="7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7" hasCustomPrompt="1"/>
          </p:nvPr>
        </p:nvSpPr>
        <p:spPr>
          <a:xfrm>
            <a:off x="6359541" y="4865584"/>
            <a:ext cx="1072800" cy="107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8"/>
          </p:nvPr>
        </p:nvSpPr>
        <p:spPr>
          <a:xfrm>
            <a:off x="7564132" y="4865600"/>
            <a:ext cx="3522000" cy="10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9" hasCustomPrompt="1"/>
          </p:nvPr>
        </p:nvSpPr>
        <p:spPr>
          <a:xfrm>
            <a:off x="1105875" y="3367168"/>
            <a:ext cx="1072800" cy="107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3"/>
          </p:nvPr>
        </p:nvSpPr>
        <p:spPr>
          <a:xfrm>
            <a:off x="2310467" y="3367167"/>
            <a:ext cx="3522000" cy="10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4" hasCustomPrompt="1"/>
          </p:nvPr>
        </p:nvSpPr>
        <p:spPr>
          <a:xfrm>
            <a:off x="6359541" y="3367168"/>
            <a:ext cx="1072800" cy="107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5"/>
          </p:nvPr>
        </p:nvSpPr>
        <p:spPr>
          <a:xfrm>
            <a:off x="7564132" y="3367167"/>
            <a:ext cx="3522000" cy="10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/>
          <p:nvPr/>
        </p:nvSpPr>
        <p:spPr>
          <a:xfrm>
            <a:off x="9493572" y="-587599"/>
            <a:ext cx="3190800" cy="1104400"/>
          </a:xfrm>
          <a:prstGeom prst="roundRect">
            <a:avLst>
              <a:gd name="adj" fmla="val 16923"/>
            </a:avLst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4" name="Google Shape;94;p13"/>
          <p:cNvGrpSpPr/>
          <p:nvPr/>
        </p:nvGrpSpPr>
        <p:grpSpPr>
          <a:xfrm flipH="1">
            <a:off x="9413540" y="6139474"/>
            <a:ext cx="3270833" cy="1183861"/>
            <a:chOff x="-384050" y="4548979"/>
            <a:chExt cx="2453125" cy="887896"/>
          </a:xfrm>
        </p:grpSpPr>
        <p:sp>
          <p:nvSpPr>
            <p:cNvPr id="95" name="Google Shape;95;p13"/>
            <p:cNvSpPr/>
            <p:nvPr/>
          </p:nvSpPr>
          <p:spPr>
            <a:xfrm>
              <a:off x="-384050" y="4608575"/>
              <a:ext cx="2393100" cy="828300"/>
            </a:xfrm>
            <a:prstGeom prst="roundRect">
              <a:avLst>
                <a:gd name="adj" fmla="val 16923"/>
              </a:avLst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96" name="Google Shape;96;p13"/>
            <p:cNvGrpSpPr/>
            <p:nvPr/>
          </p:nvGrpSpPr>
          <p:grpSpPr>
            <a:xfrm>
              <a:off x="325671" y="4548979"/>
              <a:ext cx="118495" cy="119191"/>
              <a:chOff x="4541071" y="952912"/>
              <a:chExt cx="118495" cy="119191"/>
            </a:xfrm>
          </p:grpSpPr>
          <p:sp>
            <p:nvSpPr>
              <p:cNvPr id="97" name="Google Shape;97;p13"/>
              <p:cNvSpPr/>
              <p:nvPr/>
            </p:nvSpPr>
            <p:spPr>
              <a:xfrm>
                <a:off x="4568781" y="980619"/>
                <a:ext cx="63074" cy="63776"/>
              </a:xfrm>
              <a:custGeom>
                <a:avLst/>
                <a:gdLst/>
                <a:ahLst/>
                <a:cxnLst/>
                <a:rect l="l" t="t" r="r" b="b"/>
                <a:pathLst>
                  <a:path w="890" h="900" extrusionOk="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4541071" y="952912"/>
                <a:ext cx="118495" cy="119191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82" extrusionOk="0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9" name="Google Shape;99;p13"/>
            <p:cNvGrpSpPr/>
            <p:nvPr/>
          </p:nvGrpSpPr>
          <p:grpSpPr>
            <a:xfrm>
              <a:off x="1950580" y="4835229"/>
              <a:ext cx="118495" cy="119191"/>
              <a:chOff x="4512753" y="952912"/>
              <a:chExt cx="118495" cy="119191"/>
            </a:xfrm>
          </p:grpSpPr>
          <p:sp>
            <p:nvSpPr>
              <p:cNvPr id="100" name="Google Shape;100;p13"/>
              <p:cNvSpPr/>
              <p:nvPr/>
            </p:nvSpPr>
            <p:spPr>
              <a:xfrm>
                <a:off x="4540464" y="980619"/>
                <a:ext cx="63074" cy="63776"/>
              </a:xfrm>
              <a:custGeom>
                <a:avLst/>
                <a:gdLst/>
                <a:ahLst/>
                <a:cxnLst/>
                <a:rect l="l" t="t" r="r" b="b"/>
                <a:pathLst>
                  <a:path w="890" h="900" extrusionOk="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" name="Google Shape;101;p13"/>
              <p:cNvSpPr/>
              <p:nvPr/>
            </p:nvSpPr>
            <p:spPr>
              <a:xfrm>
                <a:off x="4512753" y="952912"/>
                <a:ext cx="118495" cy="119191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82" extrusionOk="0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02" name="Google Shape;102;p13"/>
          <p:cNvSpPr/>
          <p:nvPr/>
        </p:nvSpPr>
        <p:spPr>
          <a:xfrm>
            <a:off x="11380000" y="188205"/>
            <a:ext cx="1072787" cy="1062261"/>
          </a:xfrm>
          <a:custGeom>
            <a:avLst/>
            <a:gdLst/>
            <a:ahLst/>
            <a:cxnLst/>
            <a:rect l="l" t="t" r="r" b="b"/>
            <a:pathLst>
              <a:path w="10533" h="10430" extrusionOk="0">
                <a:moveTo>
                  <a:pt x="5270" y="3004"/>
                </a:moveTo>
                <a:cubicBezTo>
                  <a:pt x="6208" y="3004"/>
                  <a:pt x="7080" y="3606"/>
                  <a:pt x="7371" y="4546"/>
                </a:cubicBezTo>
                <a:cubicBezTo>
                  <a:pt x="7741" y="5709"/>
                  <a:pt x="7096" y="6957"/>
                  <a:pt x="5933" y="7327"/>
                </a:cubicBezTo>
                <a:cubicBezTo>
                  <a:pt x="5715" y="7395"/>
                  <a:pt x="5494" y="7427"/>
                  <a:pt x="5276" y="7427"/>
                </a:cubicBezTo>
                <a:cubicBezTo>
                  <a:pt x="4333" y="7427"/>
                  <a:pt x="3454" y="6824"/>
                  <a:pt x="3162" y="5879"/>
                </a:cubicBezTo>
                <a:cubicBezTo>
                  <a:pt x="2792" y="4715"/>
                  <a:pt x="3437" y="3478"/>
                  <a:pt x="4600" y="3108"/>
                </a:cubicBezTo>
                <a:cubicBezTo>
                  <a:pt x="4823" y="3037"/>
                  <a:pt x="5048" y="3004"/>
                  <a:pt x="5270" y="3004"/>
                </a:cubicBezTo>
                <a:close/>
                <a:moveTo>
                  <a:pt x="4197" y="0"/>
                </a:moveTo>
                <a:cubicBezTo>
                  <a:pt x="4151" y="0"/>
                  <a:pt x="4106" y="7"/>
                  <a:pt x="4061" y="20"/>
                </a:cubicBezTo>
                <a:lnTo>
                  <a:pt x="3268" y="274"/>
                </a:lnTo>
                <a:cubicBezTo>
                  <a:pt x="3014" y="348"/>
                  <a:pt x="2877" y="623"/>
                  <a:pt x="2961" y="866"/>
                </a:cubicBezTo>
                <a:lnTo>
                  <a:pt x="3215" y="1659"/>
                </a:lnTo>
                <a:cubicBezTo>
                  <a:pt x="3215" y="1691"/>
                  <a:pt x="3226" y="1712"/>
                  <a:pt x="3247" y="1733"/>
                </a:cubicBezTo>
                <a:cubicBezTo>
                  <a:pt x="2834" y="1977"/>
                  <a:pt x="2475" y="2283"/>
                  <a:pt x="2179" y="2643"/>
                </a:cubicBezTo>
                <a:cubicBezTo>
                  <a:pt x="2158" y="2622"/>
                  <a:pt x="2126" y="2611"/>
                  <a:pt x="2105" y="2590"/>
                </a:cubicBezTo>
                <a:lnTo>
                  <a:pt x="1365" y="2209"/>
                </a:lnTo>
                <a:cubicBezTo>
                  <a:pt x="1297" y="2179"/>
                  <a:pt x="1225" y="2162"/>
                  <a:pt x="1155" y="2162"/>
                </a:cubicBezTo>
                <a:cubicBezTo>
                  <a:pt x="1104" y="2162"/>
                  <a:pt x="1054" y="2171"/>
                  <a:pt x="1005" y="2188"/>
                </a:cubicBezTo>
                <a:cubicBezTo>
                  <a:pt x="878" y="2220"/>
                  <a:pt x="783" y="2304"/>
                  <a:pt x="730" y="2421"/>
                </a:cubicBezTo>
                <a:lnTo>
                  <a:pt x="349" y="3161"/>
                </a:lnTo>
                <a:cubicBezTo>
                  <a:pt x="233" y="3394"/>
                  <a:pt x="318" y="3679"/>
                  <a:pt x="550" y="3795"/>
                </a:cubicBezTo>
                <a:lnTo>
                  <a:pt x="1291" y="4176"/>
                </a:lnTo>
                <a:cubicBezTo>
                  <a:pt x="1322" y="4187"/>
                  <a:pt x="1343" y="4197"/>
                  <a:pt x="1375" y="4208"/>
                </a:cubicBezTo>
                <a:cubicBezTo>
                  <a:pt x="1259" y="4641"/>
                  <a:pt x="1217" y="5096"/>
                  <a:pt x="1259" y="5561"/>
                </a:cubicBezTo>
                <a:cubicBezTo>
                  <a:pt x="1227" y="5561"/>
                  <a:pt x="1206" y="5572"/>
                  <a:pt x="1174" y="5572"/>
                </a:cubicBezTo>
                <a:lnTo>
                  <a:pt x="381" y="5826"/>
                </a:lnTo>
                <a:cubicBezTo>
                  <a:pt x="138" y="5910"/>
                  <a:pt x="0" y="6175"/>
                  <a:pt x="75" y="6418"/>
                </a:cubicBezTo>
                <a:lnTo>
                  <a:pt x="328" y="7211"/>
                </a:lnTo>
                <a:cubicBezTo>
                  <a:pt x="388" y="7414"/>
                  <a:pt x="569" y="7543"/>
                  <a:pt x="769" y="7543"/>
                </a:cubicBezTo>
                <a:cubicBezTo>
                  <a:pt x="819" y="7543"/>
                  <a:pt x="870" y="7535"/>
                  <a:pt x="920" y="7518"/>
                </a:cubicBezTo>
                <a:lnTo>
                  <a:pt x="1714" y="7274"/>
                </a:lnTo>
                <a:cubicBezTo>
                  <a:pt x="1735" y="7264"/>
                  <a:pt x="1766" y="7253"/>
                  <a:pt x="1788" y="7243"/>
                </a:cubicBezTo>
                <a:cubicBezTo>
                  <a:pt x="2031" y="7655"/>
                  <a:pt x="2337" y="8004"/>
                  <a:pt x="2686" y="8300"/>
                </a:cubicBezTo>
                <a:cubicBezTo>
                  <a:pt x="2676" y="8321"/>
                  <a:pt x="2655" y="8353"/>
                  <a:pt x="2644" y="8374"/>
                </a:cubicBezTo>
                <a:lnTo>
                  <a:pt x="2263" y="9114"/>
                </a:lnTo>
                <a:cubicBezTo>
                  <a:pt x="2211" y="9231"/>
                  <a:pt x="2200" y="9358"/>
                  <a:pt x="2232" y="9474"/>
                </a:cubicBezTo>
                <a:cubicBezTo>
                  <a:pt x="2274" y="9601"/>
                  <a:pt x="2359" y="9696"/>
                  <a:pt x="2464" y="9749"/>
                </a:cubicBezTo>
                <a:lnTo>
                  <a:pt x="3215" y="10129"/>
                </a:lnTo>
                <a:cubicBezTo>
                  <a:pt x="3279" y="10168"/>
                  <a:pt x="3353" y="10187"/>
                  <a:pt x="3426" y="10187"/>
                </a:cubicBezTo>
                <a:cubicBezTo>
                  <a:pt x="3474" y="10187"/>
                  <a:pt x="3522" y="10178"/>
                  <a:pt x="3564" y="10161"/>
                </a:cubicBezTo>
                <a:cubicBezTo>
                  <a:pt x="3680" y="10129"/>
                  <a:pt x="3786" y="10045"/>
                  <a:pt x="3850" y="9929"/>
                </a:cubicBezTo>
                <a:lnTo>
                  <a:pt x="4230" y="9188"/>
                </a:lnTo>
                <a:cubicBezTo>
                  <a:pt x="4241" y="9157"/>
                  <a:pt x="4251" y="9135"/>
                  <a:pt x="4251" y="9114"/>
                </a:cubicBezTo>
                <a:cubicBezTo>
                  <a:pt x="4581" y="9193"/>
                  <a:pt x="4916" y="9236"/>
                  <a:pt x="5257" y="9236"/>
                </a:cubicBezTo>
                <a:cubicBezTo>
                  <a:pt x="5376" y="9236"/>
                  <a:pt x="5495" y="9231"/>
                  <a:pt x="5615" y="9220"/>
                </a:cubicBezTo>
                <a:cubicBezTo>
                  <a:pt x="5615" y="9252"/>
                  <a:pt x="5615" y="9273"/>
                  <a:pt x="5626" y="9305"/>
                </a:cubicBezTo>
                <a:lnTo>
                  <a:pt x="5880" y="10098"/>
                </a:lnTo>
                <a:cubicBezTo>
                  <a:pt x="5939" y="10301"/>
                  <a:pt x="6120" y="10429"/>
                  <a:pt x="6320" y="10429"/>
                </a:cubicBezTo>
                <a:cubicBezTo>
                  <a:pt x="6370" y="10429"/>
                  <a:pt x="6421" y="10421"/>
                  <a:pt x="6472" y="10404"/>
                </a:cubicBezTo>
                <a:lnTo>
                  <a:pt x="7265" y="10151"/>
                </a:lnTo>
                <a:cubicBezTo>
                  <a:pt x="7508" y="10077"/>
                  <a:pt x="7646" y="9812"/>
                  <a:pt x="7572" y="9569"/>
                </a:cubicBezTo>
                <a:lnTo>
                  <a:pt x="7318" y="8765"/>
                </a:lnTo>
                <a:cubicBezTo>
                  <a:pt x="7318" y="8744"/>
                  <a:pt x="7297" y="8713"/>
                  <a:pt x="7286" y="8691"/>
                </a:cubicBezTo>
                <a:cubicBezTo>
                  <a:pt x="7699" y="8459"/>
                  <a:pt x="8058" y="8142"/>
                  <a:pt x="8354" y="7793"/>
                </a:cubicBezTo>
                <a:cubicBezTo>
                  <a:pt x="8375" y="7803"/>
                  <a:pt x="8397" y="7824"/>
                  <a:pt x="8428" y="7835"/>
                </a:cubicBezTo>
                <a:lnTo>
                  <a:pt x="9168" y="8216"/>
                </a:lnTo>
                <a:cubicBezTo>
                  <a:pt x="9237" y="8253"/>
                  <a:pt x="9308" y="8268"/>
                  <a:pt x="9379" y="8268"/>
                </a:cubicBezTo>
                <a:cubicBezTo>
                  <a:pt x="9430" y="8268"/>
                  <a:pt x="9480" y="8260"/>
                  <a:pt x="9528" y="8247"/>
                </a:cubicBezTo>
                <a:cubicBezTo>
                  <a:pt x="9644" y="8205"/>
                  <a:pt x="9739" y="8131"/>
                  <a:pt x="9803" y="8015"/>
                </a:cubicBezTo>
                <a:lnTo>
                  <a:pt x="10184" y="7274"/>
                </a:lnTo>
                <a:cubicBezTo>
                  <a:pt x="10300" y="7042"/>
                  <a:pt x="10205" y="6756"/>
                  <a:pt x="9983" y="6640"/>
                </a:cubicBezTo>
                <a:lnTo>
                  <a:pt x="9232" y="6259"/>
                </a:lnTo>
                <a:cubicBezTo>
                  <a:pt x="9211" y="6238"/>
                  <a:pt x="9190" y="6228"/>
                  <a:pt x="9158" y="6228"/>
                </a:cubicBezTo>
                <a:cubicBezTo>
                  <a:pt x="9274" y="5794"/>
                  <a:pt x="9316" y="5329"/>
                  <a:pt x="9274" y="4874"/>
                </a:cubicBezTo>
                <a:cubicBezTo>
                  <a:pt x="9295" y="4863"/>
                  <a:pt x="9327" y="4863"/>
                  <a:pt x="9348" y="4853"/>
                </a:cubicBezTo>
                <a:lnTo>
                  <a:pt x="10152" y="4599"/>
                </a:lnTo>
                <a:cubicBezTo>
                  <a:pt x="10395" y="4525"/>
                  <a:pt x="10533" y="4261"/>
                  <a:pt x="10459" y="4007"/>
                </a:cubicBezTo>
                <a:lnTo>
                  <a:pt x="10205" y="3214"/>
                </a:lnTo>
                <a:cubicBezTo>
                  <a:pt x="10144" y="3015"/>
                  <a:pt x="9950" y="2887"/>
                  <a:pt x="9748" y="2887"/>
                </a:cubicBezTo>
                <a:cubicBezTo>
                  <a:pt x="9703" y="2887"/>
                  <a:pt x="9657" y="2894"/>
                  <a:pt x="9613" y="2907"/>
                </a:cubicBezTo>
                <a:lnTo>
                  <a:pt x="8819" y="3161"/>
                </a:lnTo>
                <a:cubicBezTo>
                  <a:pt x="8798" y="3172"/>
                  <a:pt x="8767" y="3182"/>
                  <a:pt x="8745" y="3193"/>
                </a:cubicBezTo>
                <a:cubicBezTo>
                  <a:pt x="8502" y="2780"/>
                  <a:pt x="8196" y="2421"/>
                  <a:pt x="7847" y="2125"/>
                </a:cubicBezTo>
                <a:cubicBezTo>
                  <a:pt x="7857" y="2104"/>
                  <a:pt x="7878" y="2082"/>
                  <a:pt x="7889" y="2051"/>
                </a:cubicBezTo>
                <a:lnTo>
                  <a:pt x="8270" y="1311"/>
                </a:lnTo>
                <a:cubicBezTo>
                  <a:pt x="8386" y="1078"/>
                  <a:pt x="8291" y="792"/>
                  <a:pt x="8069" y="676"/>
                </a:cubicBezTo>
                <a:lnTo>
                  <a:pt x="7318" y="295"/>
                </a:lnTo>
                <a:cubicBezTo>
                  <a:pt x="7250" y="261"/>
                  <a:pt x="7178" y="245"/>
                  <a:pt x="7108" y="245"/>
                </a:cubicBezTo>
                <a:cubicBezTo>
                  <a:pt x="6937" y="245"/>
                  <a:pt x="6773" y="339"/>
                  <a:pt x="6683" y="496"/>
                </a:cubicBezTo>
                <a:lnTo>
                  <a:pt x="6303" y="1247"/>
                </a:lnTo>
                <a:cubicBezTo>
                  <a:pt x="6292" y="1268"/>
                  <a:pt x="6282" y="1289"/>
                  <a:pt x="6271" y="1321"/>
                </a:cubicBezTo>
                <a:cubicBezTo>
                  <a:pt x="5948" y="1234"/>
                  <a:pt x="5612" y="1189"/>
                  <a:pt x="5270" y="1189"/>
                </a:cubicBezTo>
                <a:cubicBezTo>
                  <a:pt x="5153" y="1189"/>
                  <a:pt x="5036" y="1194"/>
                  <a:pt x="4918" y="1205"/>
                </a:cubicBezTo>
                <a:cubicBezTo>
                  <a:pt x="4918" y="1184"/>
                  <a:pt x="4907" y="1152"/>
                  <a:pt x="4907" y="1131"/>
                </a:cubicBezTo>
                <a:lnTo>
                  <a:pt x="4653" y="327"/>
                </a:lnTo>
                <a:cubicBezTo>
                  <a:pt x="4593" y="129"/>
                  <a:pt x="4398" y="0"/>
                  <a:pt x="41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9064099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960000" y="1868767"/>
            <a:ext cx="5136000" cy="42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1219170" lvl="1" indent="-423323" rtl="0">
              <a:spcBef>
                <a:spcPts val="1333"/>
              </a:spcBef>
              <a:spcAft>
                <a:spcPts val="0"/>
              </a:spcAft>
              <a:buSzPts val="1400"/>
              <a:buChar char="○"/>
              <a:defRPr sz="2133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33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33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33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33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33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33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33"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/>
          </p:nvPr>
        </p:nvSpPr>
        <p:spPr>
          <a:xfrm>
            <a:off x="960000" y="516800"/>
            <a:ext cx="10272000" cy="7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4"/>
          <p:cNvSpPr>
            <a:spLocks noGrp="1"/>
          </p:cNvSpPr>
          <p:nvPr>
            <p:ph type="pic" idx="2"/>
          </p:nvPr>
        </p:nvSpPr>
        <p:spPr>
          <a:xfrm>
            <a:off x="7016967" y="1868767"/>
            <a:ext cx="4072000" cy="4072800"/>
          </a:xfrm>
          <a:prstGeom prst="roundRect">
            <a:avLst>
              <a:gd name="adj" fmla="val 7563"/>
            </a:avLst>
          </a:prstGeom>
          <a:noFill/>
          <a:ln>
            <a:noFill/>
          </a:ln>
        </p:spPr>
      </p:sp>
      <p:sp>
        <p:nvSpPr>
          <p:cNvPr id="107" name="Google Shape;107;p14"/>
          <p:cNvSpPr/>
          <p:nvPr/>
        </p:nvSpPr>
        <p:spPr>
          <a:xfrm>
            <a:off x="150517" y="6144768"/>
            <a:ext cx="1625313" cy="1625265"/>
          </a:xfrm>
          <a:custGeom>
            <a:avLst/>
            <a:gdLst/>
            <a:ahLst/>
            <a:cxnLst/>
            <a:rect l="l" t="t" r="r" b="b"/>
            <a:pathLst>
              <a:path w="14425" h="14425" fill="none" extrusionOk="0">
                <a:moveTo>
                  <a:pt x="11093" y="1777"/>
                </a:moveTo>
                <a:lnTo>
                  <a:pt x="10279" y="2570"/>
                </a:lnTo>
                <a:cubicBezTo>
                  <a:pt x="10247" y="2592"/>
                  <a:pt x="10226" y="2623"/>
                  <a:pt x="10205" y="2655"/>
                </a:cubicBezTo>
                <a:cubicBezTo>
                  <a:pt x="9666" y="2296"/>
                  <a:pt x="9073" y="2052"/>
                  <a:pt x="8460" y="1904"/>
                </a:cubicBezTo>
                <a:cubicBezTo>
                  <a:pt x="8471" y="1873"/>
                  <a:pt x="8481" y="1830"/>
                  <a:pt x="8481" y="1799"/>
                </a:cubicBezTo>
                <a:lnTo>
                  <a:pt x="8492" y="667"/>
                </a:lnTo>
                <a:cubicBezTo>
                  <a:pt x="8492" y="318"/>
                  <a:pt x="8206" y="22"/>
                  <a:pt x="7857" y="22"/>
                </a:cubicBezTo>
                <a:lnTo>
                  <a:pt x="6726" y="12"/>
                </a:lnTo>
                <a:cubicBezTo>
                  <a:pt x="6377" y="1"/>
                  <a:pt x="6081" y="286"/>
                  <a:pt x="6081" y="635"/>
                </a:cubicBezTo>
                <a:lnTo>
                  <a:pt x="6070" y="1767"/>
                </a:lnTo>
                <a:cubicBezTo>
                  <a:pt x="6070" y="1809"/>
                  <a:pt x="6070" y="1851"/>
                  <a:pt x="6081" y="1883"/>
                </a:cubicBezTo>
                <a:cubicBezTo>
                  <a:pt x="5478" y="2010"/>
                  <a:pt x="4897" y="2232"/>
                  <a:pt x="4368" y="2560"/>
                </a:cubicBezTo>
                <a:cubicBezTo>
                  <a:pt x="4347" y="2528"/>
                  <a:pt x="4326" y="2507"/>
                  <a:pt x="4294" y="2475"/>
                </a:cubicBezTo>
                <a:lnTo>
                  <a:pt x="3511" y="1672"/>
                </a:lnTo>
                <a:cubicBezTo>
                  <a:pt x="3268" y="1418"/>
                  <a:pt x="2856" y="1407"/>
                  <a:pt x="2602" y="1651"/>
                </a:cubicBezTo>
                <a:lnTo>
                  <a:pt x="1798" y="2444"/>
                </a:lnTo>
                <a:cubicBezTo>
                  <a:pt x="1545" y="2687"/>
                  <a:pt x="1534" y="3089"/>
                  <a:pt x="1777" y="3342"/>
                </a:cubicBezTo>
                <a:lnTo>
                  <a:pt x="2570" y="4157"/>
                </a:lnTo>
                <a:cubicBezTo>
                  <a:pt x="2591" y="4178"/>
                  <a:pt x="2623" y="4210"/>
                  <a:pt x="2655" y="4231"/>
                </a:cubicBezTo>
                <a:cubicBezTo>
                  <a:pt x="2295" y="4770"/>
                  <a:pt x="2052" y="5352"/>
                  <a:pt x="1904" y="5965"/>
                </a:cubicBezTo>
                <a:cubicBezTo>
                  <a:pt x="1872" y="5965"/>
                  <a:pt x="1830" y="5954"/>
                  <a:pt x="1798" y="5954"/>
                </a:cubicBezTo>
                <a:lnTo>
                  <a:pt x="667" y="5944"/>
                </a:lnTo>
                <a:cubicBezTo>
                  <a:pt x="498" y="5944"/>
                  <a:pt x="329" y="6007"/>
                  <a:pt x="212" y="6123"/>
                </a:cubicBezTo>
                <a:lnTo>
                  <a:pt x="212" y="6123"/>
                </a:lnTo>
                <a:cubicBezTo>
                  <a:pt x="85" y="6240"/>
                  <a:pt x="22" y="6398"/>
                  <a:pt x="22" y="6578"/>
                </a:cubicBezTo>
                <a:lnTo>
                  <a:pt x="1" y="7710"/>
                </a:lnTo>
                <a:lnTo>
                  <a:pt x="1" y="7710"/>
                </a:lnTo>
                <a:cubicBezTo>
                  <a:pt x="1" y="8059"/>
                  <a:pt x="286" y="8344"/>
                  <a:pt x="635" y="8355"/>
                </a:cubicBezTo>
                <a:lnTo>
                  <a:pt x="1767" y="8365"/>
                </a:lnTo>
                <a:cubicBezTo>
                  <a:pt x="1809" y="8365"/>
                  <a:pt x="1841" y="8355"/>
                  <a:pt x="1883" y="8355"/>
                </a:cubicBezTo>
                <a:cubicBezTo>
                  <a:pt x="2010" y="8947"/>
                  <a:pt x="2232" y="9528"/>
                  <a:pt x="2560" y="10068"/>
                </a:cubicBezTo>
                <a:cubicBezTo>
                  <a:pt x="2528" y="10089"/>
                  <a:pt x="2507" y="10110"/>
                  <a:pt x="2475" y="10131"/>
                </a:cubicBezTo>
                <a:lnTo>
                  <a:pt x="1661" y="10924"/>
                </a:lnTo>
                <a:cubicBezTo>
                  <a:pt x="1407" y="11167"/>
                  <a:pt x="1407" y="11569"/>
                  <a:pt x="1650" y="11823"/>
                </a:cubicBezTo>
                <a:lnTo>
                  <a:pt x="2433" y="12637"/>
                </a:lnTo>
                <a:cubicBezTo>
                  <a:pt x="2687" y="12891"/>
                  <a:pt x="3088" y="12891"/>
                  <a:pt x="3342" y="12648"/>
                </a:cubicBezTo>
                <a:lnTo>
                  <a:pt x="4156" y="11865"/>
                </a:lnTo>
                <a:cubicBezTo>
                  <a:pt x="4178" y="11834"/>
                  <a:pt x="4199" y="11812"/>
                  <a:pt x="4220" y="11781"/>
                </a:cubicBezTo>
                <a:cubicBezTo>
                  <a:pt x="4759" y="12130"/>
                  <a:pt x="5351" y="12383"/>
                  <a:pt x="5965" y="12521"/>
                </a:cubicBezTo>
                <a:cubicBezTo>
                  <a:pt x="5954" y="12563"/>
                  <a:pt x="5954" y="12595"/>
                  <a:pt x="5954" y="12637"/>
                </a:cubicBezTo>
                <a:lnTo>
                  <a:pt x="5943" y="13769"/>
                </a:lnTo>
                <a:cubicBezTo>
                  <a:pt x="5943" y="13938"/>
                  <a:pt x="6007" y="14096"/>
                  <a:pt x="6123" y="14223"/>
                </a:cubicBezTo>
                <a:cubicBezTo>
                  <a:pt x="6240" y="14340"/>
                  <a:pt x="6398" y="14414"/>
                  <a:pt x="6567" y="14414"/>
                </a:cubicBezTo>
                <a:lnTo>
                  <a:pt x="7699" y="14424"/>
                </a:lnTo>
                <a:lnTo>
                  <a:pt x="7699" y="14424"/>
                </a:lnTo>
                <a:cubicBezTo>
                  <a:pt x="7879" y="14424"/>
                  <a:pt x="8037" y="14361"/>
                  <a:pt x="8154" y="14245"/>
                </a:cubicBezTo>
                <a:cubicBezTo>
                  <a:pt x="8270" y="14128"/>
                  <a:pt x="8344" y="13970"/>
                  <a:pt x="8344" y="13790"/>
                </a:cubicBezTo>
                <a:lnTo>
                  <a:pt x="8365" y="12658"/>
                </a:lnTo>
                <a:cubicBezTo>
                  <a:pt x="8365" y="12627"/>
                  <a:pt x="8354" y="12584"/>
                  <a:pt x="8354" y="12553"/>
                </a:cubicBezTo>
                <a:cubicBezTo>
                  <a:pt x="8947" y="12426"/>
                  <a:pt x="9528" y="12193"/>
                  <a:pt x="10067" y="11865"/>
                </a:cubicBezTo>
                <a:cubicBezTo>
                  <a:pt x="10078" y="11897"/>
                  <a:pt x="10110" y="11929"/>
                  <a:pt x="10131" y="11950"/>
                </a:cubicBezTo>
                <a:lnTo>
                  <a:pt x="10924" y="12764"/>
                </a:lnTo>
                <a:cubicBezTo>
                  <a:pt x="11167" y="13018"/>
                  <a:pt x="11569" y="13028"/>
                  <a:pt x="11823" y="12785"/>
                </a:cubicBezTo>
                <a:lnTo>
                  <a:pt x="12637" y="11992"/>
                </a:lnTo>
                <a:cubicBezTo>
                  <a:pt x="12891" y="11749"/>
                  <a:pt x="12891" y="11347"/>
                  <a:pt x="12648" y="11093"/>
                </a:cubicBezTo>
                <a:lnTo>
                  <a:pt x="11865" y="10279"/>
                </a:lnTo>
                <a:cubicBezTo>
                  <a:pt x="11833" y="10247"/>
                  <a:pt x="11812" y="10226"/>
                  <a:pt x="11780" y="10205"/>
                </a:cubicBezTo>
                <a:cubicBezTo>
                  <a:pt x="12129" y="9666"/>
                  <a:pt x="12383" y="9074"/>
                  <a:pt x="12521" y="8460"/>
                </a:cubicBezTo>
                <a:cubicBezTo>
                  <a:pt x="12563" y="8471"/>
                  <a:pt x="12595" y="8482"/>
                  <a:pt x="12637" y="8482"/>
                </a:cubicBezTo>
                <a:lnTo>
                  <a:pt x="13768" y="8492"/>
                </a:lnTo>
                <a:cubicBezTo>
                  <a:pt x="13938" y="8492"/>
                  <a:pt x="14096" y="8418"/>
                  <a:pt x="14213" y="8312"/>
                </a:cubicBezTo>
                <a:cubicBezTo>
                  <a:pt x="14339" y="8196"/>
                  <a:pt x="14414" y="8037"/>
                  <a:pt x="14414" y="7858"/>
                </a:cubicBezTo>
                <a:lnTo>
                  <a:pt x="14424" y="6726"/>
                </a:lnTo>
                <a:cubicBezTo>
                  <a:pt x="14424" y="6377"/>
                  <a:pt x="14149" y="6092"/>
                  <a:pt x="13790" y="6081"/>
                </a:cubicBezTo>
                <a:lnTo>
                  <a:pt x="12658" y="6071"/>
                </a:lnTo>
                <a:cubicBezTo>
                  <a:pt x="12626" y="6071"/>
                  <a:pt x="12584" y="6071"/>
                  <a:pt x="12552" y="6081"/>
                </a:cubicBezTo>
                <a:cubicBezTo>
                  <a:pt x="12426" y="5478"/>
                  <a:pt x="12193" y="4907"/>
                  <a:pt x="11865" y="4368"/>
                </a:cubicBezTo>
                <a:cubicBezTo>
                  <a:pt x="11897" y="4347"/>
                  <a:pt x="11929" y="4326"/>
                  <a:pt x="11950" y="4294"/>
                </a:cubicBezTo>
                <a:lnTo>
                  <a:pt x="12764" y="3512"/>
                </a:lnTo>
                <a:cubicBezTo>
                  <a:pt x="13018" y="3268"/>
                  <a:pt x="13028" y="2856"/>
                  <a:pt x="12774" y="2602"/>
                </a:cubicBezTo>
                <a:lnTo>
                  <a:pt x="11992" y="1799"/>
                </a:lnTo>
                <a:cubicBezTo>
                  <a:pt x="11749" y="1545"/>
                  <a:pt x="11336" y="1534"/>
                  <a:pt x="11093" y="1777"/>
                </a:cubicBezTo>
                <a:close/>
                <a:moveTo>
                  <a:pt x="9296" y="9370"/>
                </a:moveTo>
                <a:cubicBezTo>
                  <a:pt x="8111" y="10522"/>
                  <a:pt x="6208" y="10491"/>
                  <a:pt x="5066" y="9306"/>
                </a:cubicBezTo>
                <a:cubicBezTo>
                  <a:pt x="3913" y="8111"/>
                  <a:pt x="3945" y="6208"/>
                  <a:pt x="5129" y="5066"/>
                </a:cubicBezTo>
                <a:cubicBezTo>
                  <a:pt x="6314" y="3913"/>
                  <a:pt x="8217" y="3945"/>
                  <a:pt x="9370" y="5129"/>
                </a:cubicBezTo>
                <a:cubicBezTo>
                  <a:pt x="10512" y="6314"/>
                  <a:pt x="10490" y="8217"/>
                  <a:pt x="9296" y="937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057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9292505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subTitle" idx="1"/>
          </p:nvPr>
        </p:nvSpPr>
        <p:spPr>
          <a:xfrm>
            <a:off x="5000709" y="1307533"/>
            <a:ext cx="6228000" cy="7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5000500" y="516800"/>
            <a:ext cx="6228000" cy="7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11" name="Google Shape;111;p15"/>
          <p:cNvGrpSpPr/>
          <p:nvPr/>
        </p:nvGrpSpPr>
        <p:grpSpPr>
          <a:xfrm rot="10800000">
            <a:off x="10681233" y="-214499"/>
            <a:ext cx="2111200" cy="933833"/>
            <a:chOff x="-352400" y="4682170"/>
            <a:chExt cx="1583400" cy="700375"/>
          </a:xfrm>
        </p:grpSpPr>
        <p:sp>
          <p:nvSpPr>
            <p:cNvPr id="112" name="Google Shape;112;p15"/>
            <p:cNvSpPr/>
            <p:nvPr/>
          </p:nvSpPr>
          <p:spPr>
            <a:xfrm>
              <a:off x="-352400" y="4740545"/>
              <a:ext cx="1583400" cy="642000"/>
            </a:xfrm>
            <a:prstGeom prst="roundRect">
              <a:avLst>
                <a:gd name="adj" fmla="val 19198"/>
              </a:avLst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13" name="Google Shape;113;p15"/>
            <p:cNvGrpSpPr/>
            <p:nvPr/>
          </p:nvGrpSpPr>
          <p:grpSpPr>
            <a:xfrm>
              <a:off x="768028" y="4682170"/>
              <a:ext cx="118495" cy="119191"/>
              <a:chOff x="4512753" y="952912"/>
              <a:chExt cx="118495" cy="119191"/>
            </a:xfrm>
          </p:grpSpPr>
          <p:sp>
            <p:nvSpPr>
              <p:cNvPr id="114" name="Google Shape;114;p15"/>
              <p:cNvSpPr/>
              <p:nvPr/>
            </p:nvSpPr>
            <p:spPr>
              <a:xfrm>
                <a:off x="4540464" y="980619"/>
                <a:ext cx="63074" cy="63776"/>
              </a:xfrm>
              <a:custGeom>
                <a:avLst/>
                <a:gdLst/>
                <a:ahLst/>
                <a:cxnLst/>
                <a:rect l="l" t="t" r="r" b="b"/>
                <a:pathLst>
                  <a:path w="890" h="900" extrusionOk="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4512753" y="952912"/>
                <a:ext cx="118495" cy="119191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82" extrusionOk="0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159746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>
            <a:spLocks noGrp="1"/>
          </p:cNvSpPr>
          <p:nvPr>
            <p:ph type="subTitle" idx="1"/>
          </p:nvPr>
        </p:nvSpPr>
        <p:spPr>
          <a:xfrm>
            <a:off x="963367" y="5141200"/>
            <a:ext cx="6228000" cy="10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/>
          </p:nvPr>
        </p:nvSpPr>
        <p:spPr>
          <a:xfrm>
            <a:off x="963167" y="4350465"/>
            <a:ext cx="6228000" cy="7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456400" y="6356201"/>
            <a:ext cx="1013520" cy="1003609"/>
          </a:xfrm>
          <a:custGeom>
            <a:avLst/>
            <a:gdLst/>
            <a:ahLst/>
            <a:cxnLst/>
            <a:rect l="l" t="t" r="r" b="b"/>
            <a:pathLst>
              <a:path w="10533" h="10430" extrusionOk="0">
                <a:moveTo>
                  <a:pt x="5270" y="3004"/>
                </a:moveTo>
                <a:cubicBezTo>
                  <a:pt x="6208" y="3004"/>
                  <a:pt x="7080" y="3606"/>
                  <a:pt x="7371" y="4546"/>
                </a:cubicBezTo>
                <a:cubicBezTo>
                  <a:pt x="7741" y="5709"/>
                  <a:pt x="7096" y="6957"/>
                  <a:pt x="5933" y="7327"/>
                </a:cubicBezTo>
                <a:cubicBezTo>
                  <a:pt x="5715" y="7395"/>
                  <a:pt x="5494" y="7427"/>
                  <a:pt x="5276" y="7427"/>
                </a:cubicBezTo>
                <a:cubicBezTo>
                  <a:pt x="4333" y="7427"/>
                  <a:pt x="3454" y="6824"/>
                  <a:pt x="3162" y="5879"/>
                </a:cubicBezTo>
                <a:cubicBezTo>
                  <a:pt x="2792" y="4715"/>
                  <a:pt x="3437" y="3478"/>
                  <a:pt x="4600" y="3108"/>
                </a:cubicBezTo>
                <a:cubicBezTo>
                  <a:pt x="4823" y="3037"/>
                  <a:pt x="5048" y="3004"/>
                  <a:pt x="5270" y="3004"/>
                </a:cubicBezTo>
                <a:close/>
                <a:moveTo>
                  <a:pt x="4197" y="0"/>
                </a:moveTo>
                <a:cubicBezTo>
                  <a:pt x="4151" y="0"/>
                  <a:pt x="4106" y="7"/>
                  <a:pt x="4061" y="20"/>
                </a:cubicBezTo>
                <a:lnTo>
                  <a:pt x="3268" y="274"/>
                </a:lnTo>
                <a:cubicBezTo>
                  <a:pt x="3014" y="348"/>
                  <a:pt x="2877" y="623"/>
                  <a:pt x="2961" y="866"/>
                </a:cubicBezTo>
                <a:lnTo>
                  <a:pt x="3215" y="1659"/>
                </a:lnTo>
                <a:cubicBezTo>
                  <a:pt x="3215" y="1691"/>
                  <a:pt x="3226" y="1712"/>
                  <a:pt x="3247" y="1733"/>
                </a:cubicBezTo>
                <a:cubicBezTo>
                  <a:pt x="2834" y="1977"/>
                  <a:pt x="2475" y="2283"/>
                  <a:pt x="2179" y="2643"/>
                </a:cubicBezTo>
                <a:cubicBezTo>
                  <a:pt x="2158" y="2622"/>
                  <a:pt x="2126" y="2611"/>
                  <a:pt x="2105" y="2590"/>
                </a:cubicBezTo>
                <a:lnTo>
                  <a:pt x="1365" y="2209"/>
                </a:lnTo>
                <a:cubicBezTo>
                  <a:pt x="1297" y="2179"/>
                  <a:pt x="1225" y="2162"/>
                  <a:pt x="1155" y="2162"/>
                </a:cubicBezTo>
                <a:cubicBezTo>
                  <a:pt x="1104" y="2162"/>
                  <a:pt x="1054" y="2171"/>
                  <a:pt x="1005" y="2188"/>
                </a:cubicBezTo>
                <a:cubicBezTo>
                  <a:pt x="878" y="2220"/>
                  <a:pt x="783" y="2304"/>
                  <a:pt x="730" y="2421"/>
                </a:cubicBezTo>
                <a:lnTo>
                  <a:pt x="349" y="3161"/>
                </a:lnTo>
                <a:cubicBezTo>
                  <a:pt x="233" y="3394"/>
                  <a:pt x="318" y="3679"/>
                  <a:pt x="550" y="3795"/>
                </a:cubicBezTo>
                <a:lnTo>
                  <a:pt x="1291" y="4176"/>
                </a:lnTo>
                <a:cubicBezTo>
                  <a:pt x="1322" y="4187"/>
                  <a:pt x="1343" y="4197"/>
                  <a:pt x="1375" y="4208"/>
                </a:cubicBezTo>
                <a:cubicBezTo>
                  <a:pt x="1259" y="4641"/>
                  <a:pt x="1217" y="5096"/>
                  <a:pt x="1259" y="5561"/>
                </a:cubicBezTo>
                <a:cubicBezTo>
                  <a:pt x="1227" y="5561"/>
                  <a:pt x="1206" y="5572"/>
                  <a:pt x="1174" y="5572"/>
                </a:cubicBezTo>
                <a:lnTo>
                  <a:pt x="381" y="5826"/>
                </a:lnTo>
                <a:cubicBezTo>
                  <a:pt x="138" y="5910"/>
                  <a:pt x="0" y="6175"/>
                  <a:pt x="75" y="6418"/>
                </a:cubicBezTo>
                <a:lnTo>
                  <a:pt x="328" y="7211"/>
                </a:lnTo>
                <a:cubicBezTo>
                  <a:pt x="388" y="7414"/>
                  <a:pt x="569" y="7543"/>
                  <a:pt x="769" y="7543"/>
                </a:cubicBezTo>
                <a:cubicBezTo>
                  <a:pt x="819" y="7543"/>
                  <a:pt x="870" y="7535"/>
                  <a:pt x="920" y="7518"/>
                </a:cubicBezTo>
                <a:lnTo>
                  <a:pt x="1714" y="7274"/>
                </a:lnTo>
                <a:cubicBezTo>
                  <a:pt x="1735" y="7264"/>
                  <a:pt x="1766" y="7253"/>
                  <a:pt x="1788" y="7243"/>
                </a:cubicBezTo>
                <a:cubicBezTo>
                  <a:pt x="2031" y="7655"/>
                  <a:pt x="2337" y="8004"/>
                  <a:pt x="2686" y="8300"/>
                </a:cubicBezTo>
                <a:cubicBezTo>
                  <a:pt x="2676" y="8321"/>
                  <a:pt x="2655" y="8353"/>
                  <a:pt x="2644" y="8374"/>
                </a:cubicBezTo>
                <a:lnTo>
                  <a:pt x="2263" y="9114"/>
                </a:lnTo>
                <a:cubicBezTo>
                  <a:pt x="2211" y="9231"/>
                  <a:pt x="2200" y="9358"/>
                  <a:pt x="2232" y="9474"/>
                </a:cubicBezTo>
                <a:cubicBezTo>
                  <a:pt x="2274" y="9601"/>
                  <a:pt x="2359" y="9696"/>
                  <a:pt x="2464" y="9749"/>
                </a:cubicBezTo>
                <a:lnTo>
                  <a:pt x="3215" y="10129"/>
                </a:lnTo>
                <a:cubicBezTo>
                  <a:pt x="3279" y="10168"/>
                  <a:pt x="3353" y="10187"/>
                  <a:pt x="3426" y="10187"/>
                </a:cubicBezTo>
                <a:cubicBezTo>
                  <a:pt x="3474" y="10187"/>
                  <a:pt x="3522" y="10178"/>
                  <a:pt x="3564" y="10161"/>
                </a:cubicBezTo>
                <a:cubicBezTo>
                  <a:pt x="3680" y="10129"/>
                  <a:pt x="3786" y="10045"/>
                  <a:pt x="3850" y="9929"/>
                </a:cubicBezTo>
                <a:lnTo>
                  <a:pt x="4230" y="9188"/>
                </a:lnTo>
                <a:cubicBezTo>
                  <a:pt x="4241" y="9157"/>
                  <a:pt x="4251" y="9135"/>
                  <a:pt x="4251" y="9114"/>
                </a:cubicBezTo>
                <a:cubicBezTo>
                  <a:pt x="4581" y="9193"/>
                  <a:pt x="4916" y="9236"/>
                  <a:pt x="5257" y="9236"/>
                </a:cubicBezTo>
                <a:cubicBezTo>
                  <a:pt x="5376" y="9236"/>
                  <a:pt x="5495" y="9231"/>
                  <a:pt x="5615" y="9220"/>
                </a:cubicBezTo>
                <a:cubicBezTo>
                  <a:pt x="5615" y="9252"/>
                  <a:pt x="5615" y="9273"/>
                  <a:pt x="5626" y="9305"/>
                </a:cubicBezTo>
                <a:lnTo>
                  <a:pt x="5880" y="10098"/>
                </a:lnTo>
                <a:cubicBezTo>
                  <a:pt x="5939" y="10301"/>
                  <a:pt x="6120" y="10429"/>
                  <a:pt x="6320" y="10429"/>
                </a:cubicBezTo>
                <a:cubicBezTo>
                  <a:pt x="6370" y="10429"/>
                  <a:pt x="6421" y="10421"/>
                  <a:pt x="6472" y="10404"/>
                </a:cubicBezTo>
                <a:lnTo>
                  <a:pt x="7265" y="10151"/>
                </a:lnTo>
                <a:cubicBezTo>
                  <a:pt x="7508" y="10077"/>
                  <a:pt x="7646" y="9812"/>
                  <a:pt x="7572" y="9569"/>
                </a:cubicBezTo>
                <a:lnTo>
                  <a:pt x="7318" y="8765"/>
                </a:lnTo>
                <a:cubicBezTo>
                  <a:pt x="7318" y="8744"/>
                  <a:pt x="7297" y="8713"/>
                  <a:pt x="7286" y="8691"/>
                </a:cubicBezTo>
                <a:cubicBezTo>
                  <a:pt x="7699" y="8459"/>
                  <a:pt x="8058" y="8142"/>
                  <a:pt x="8354" y="7793"/>
                </a:cubicBezTo>
                <a:cubicBezTo>
                  <a:pt x="8375" y="7803"/>
                  <a:pt x="8397" y="7824"/>
                  <a:pt x="8428" y="7835"/>
                </a:cubicBezTo>
                <a:lnTo>
                  <a:pt x="9168" y="8216"/>
                </a:lnTo>
                <a:cubicBezTo>
                  <a:pt x="9237" y="8253"/>
                  <a:pt x="9308" y="8268"/>
                  <a:pt x="9379" y="8268"/>
                </a:cubicBezTo>
                <a:cubicBezTo>
                  <a:pt x="9430" y="8268"/>
                  <a:pt x="9480" y="8260"/>
                  <a:pt x="9528" y="8247"/>
                </a:cubicBezTo>
                <a:cubicBezTo>
                  <a:pt x="9644" y="8205"/>
                  <a:pt x="9739" y="8131"/>
                  <a:pt x="9803" y="8015"/>
                </a:cubicBezTo>
                <a:lnTo>
                  <a:pt x="10184" y="7274"/>
                </a:lnTo>
                <a:cubicBezTo>
                  <a:pt x="10300" y="7042"/>
                  <a:pt x="10205" y="6756"/>
                  <a:pt x="9983" y="6640"/>
                </a:cubicBezTo>
                <a:lnTo>
                  <a:pt x="9232" y="6259"/>
                </a:lnTo>
                <a:cubicBezTo>
                  <a:pt x="9211" y="6238"/>
                  <a:pt x="9190" y="6228"/>
                  <a:pt x="9158" y="6228"/>
                </a:cubicBezTo>
                <a:cubicBezTo>
                  <a:pt x="9274" y="5794"/>
                  <a:pt x="9316" y="5329"/>
                  <a:pt x="9274" y="4874"/>
                </a:cubicBezTo>
                <a:cubicBezTo>
                  <a:pt x="9295" y="4863"/>
                  <a:pt x="9327" y="4863"/>
                  <a:pt x="9348" y="4853"/>
                </a:cubicBezTo>
                <a:lnTo>
                  <a:pt x="10152" y="4599"/>
                </a:lnTo>
                <a:cubicBezTo>
                  <a:pt x="10395" y="4525"/>
                  <a:pt x="10533" y="4261"/>
                  <a:pt x="10459" y="4007"/>
                </a:cubicBezTo>
                <a:lnTo>
                  <a:pt x="10205" y="3214"/>
                </a:lnTo>
                <a:cubicBezTo>
                  <a:pt x="10144" y="3015"/>
                  <a:pt x="9950" y="2887"/>
                  <a:pt x="9748" y="2887"/>
                </a:cubicBezTo>
                <a:cubicBezTo>
                  <a:pt x="9703" y="2887"/>
                  <a:pt x="9657" y="2894"/>
                  <a:pt x="9613" y="2907"/>
                </a:cubicBezTo>
                <a:lnTo>
                  <a:pt x="8819" y="3161"/>
                </a:lnTo>
                <a:cubicBezTo>
                  <a:pt x="8798" y="3172"/>
                  <a:pt x="8767" y="3182"/>
                  <a:pt x="8745" y="3193"/>
                </a:cubicBezTo>
                <a:cubicBezTo>
                  <a:pt x="8502" y="2780"/>
                  <a:pt x="8196" y="2421"/>
                  <a:pt x="7847" y="2125"/>
                </a:cubicBezTo>
                <a:cubicBezTo>
                  <a:pt x="7857" y="2104"/>
                  <a:pt x="7878" y="2082"/>
                  <a:pt x="7889" y="2051"/>
                </a:cubicBezTo>
                <a:lnTo>
                  <a:pt x="8270" y="1311"/>
                </a:lnTo>
                <a:cubicBezTo>
                  <a:pt x="8386" y="1078"/>
                  <a:pt x="8291" y="792"/>
                  <a:pt x="8069" y="676"/>
                </a:cubicBezTo>
                <a:lnTo>
                  <a:pt x="7318" y="295"/>
                </a:lnTo>
                <a:cubicBezTo>
                  <a:pt x="7250" y="261"/>
                  <a:pt x="7178" y="245"/>
                  <a:pt x="7108" y="245"/>
                </a:cubicBezTo>
                <a:cubicBezTo>
                  <a:pt x="6937" y="245"/>
                  <a:pt x="6773" y="339"/>
                  <a:pt x="6683" y="496"/>
                </a:cubicBezTo>
                <a:lnTo>
                  <a:pt x="6303" y="1247"/>
                </a:lnTo>
                <a:cubicBezTo>
                  <a:pt x="6292" y="1268"/>
                  <a:pt x="6282" y="1289"/>
                  <a:pt x="6271" y="1321"/>
                </a:cubicBezTo>
                <a:cubicBezTo>
                  <a:pt x="5948" y="1234"/>
                  <a:pt x="5612" y="1189"/>
                  <a:pt x="5270" y="1189"/>
                </a:cubicBezTo>
                <a:cubicBezTo>
                  <a:pt x="5153" y="1189"/>
                  <a:pt x="5036" y="1194"/>
                  <a:pt x="4918" y="1205"/>
                </a:cubicBezTo>
                <a:cubicBezTo>
                  <a:pt x="4918" y="1184"/>
                  <a:pt x="4907" y="1152"/>
                  <a:pt x="4907" y="1131"/>
                </a:cubicBezTo>
                <a:lnTo>
                  <a:pt x="4653" y="327"/>
                </a:lnTo>
                <a:cubicBezTo>
                  <a:pt x="4593" y="129"/>
                  <a:pt x="4398" y="0"/>
                  <a:pt x="41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944423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960000" y="516800"/>
            <a:ext cx="10272000" cy="7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subTitle" idx="1"/>
          </p:nvPr>
        </p:nvSpPr>
        <p:spPr>
          <a:xfrm>
            <a:off x="1358963" y="3095433"/>
            <a:ext cx="4323200" cy="10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subTitle" idx="2"/>
          </p:nvPr>
        </p:nvSpPr>
        <p:spPr>
          <a:xfrm>
            <a:off x="1358963" y="4136867"/>
            <a:ext cx="4323200" cy="18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subTitle" idx="3"/>
          </p:nvPr>
        </p:nvSpPr>
        <p:spPr>
          <a:xfrm>
            <a:off x="6509837" y="3095433"/>
            <a:ext cx="4323200" cy="10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ubTitle" idx="4"/>
          </p:nvPr>
        </p:nvSpPr>
        <p:spPr>
          <a:xfrm>
            <a:off x="6509837" y="4136867"/>
            <a:ext cx="4323200" cy="18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26" name="Google Shape;126;p17"/>
          <p:cNvGrpSpPr/>
          <p:nvPr/>
        </p:nvGrpSpPr>
        <p:grpSpPr>
          <a:xfrm rot="-5400000" flipH="1">
            <a:off x="10498721" y="724684"/>
            <a:ext cx="3270833" cy="1183861"/>
            <a:chOff x="-384050" y="4548979"/>
            <a:chExt cx="2453125" cy="887896"/>
          </a:xfrm>
        </p:grpSpPr>
        <p:sp>
          <p:nvSpPr>
            <p:cNvPr id="127" name="Google Shape;127;p17"/>
            <p:cNvSpPr/>
            <p:nvPr/>
          </p:nvSpPr>
          <p:spPr>
            <a:xfrm>
              <a:off x="-384050" y="4608575"/>
              <a:ext cx="2393100" cy="828300"/>
            </a:xfrm>
            <a:prstGeom prst="roundRect">
              <a:avLst>
                <a:gd name="adj" fmla="val 16923"/>
              </a:avLst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28" name="Google Shape;128;p17"/>
            <p:cNvGrpSpPr/>
            <p:nvPr/>
          </p:nvGrpSpPr>
          <p:grpSpPr>
            <a:xfrm>
              <a:off x="325671" y="4548979"/>
              <a:ext cx="118495" cy="119191"/>
              <a:chOff x="4541071" y="952912"/>
              <a:chExt cx="118495" cy="119191"/>
            </a:xfrm>
          </p:grpSpPr>
          <p:sp>
            <p:nvSpPr>
              <p:cNvPr id="129" name="Google Shape;129;p17"/>
              <p:cNvSpPr/>
              <p:nvPr/>
            </p:nvSpPr>
            <p:spPr>
              <a:xfrm>
                <a:off x="4568781" y="980619"/>
                <a:ext cx="63074" cy="63776"/>
              </a:xfrm>
              <a:custGeom>
                <a:avLst/>
                <a:gdLst/>
                <a:ahLst/>
                <a:cxnLst/>
                <a:rect l="l" t="t" r="r" b="b"/>
                <a:pathLst>
                  <a:path w="890" h="900" extrusionOk="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" name="Google Shape;130;p17"/>
              <p:cNvSpPr/>
              <p:nvPr/>
            </p:nvSpPr>
            <p:spPr>
              <a:xfrm>
                <a:off x="4541071" y="952912"/>
                <a:ext cx="118495" cy="119191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82" extrusionOk="0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1" name="Google Shape;131;p17"/>
            <p:cNvGrpSpPr/>
            <p:nvPr/>
          </p:nvGrpSpPr>
          <p:grpSpPr>
            <a:xfrm>
              <a:off x="1950580" y="4835229"/>
              <a:ext cx="118495" cy="119191"/>
              <a:chOff x="4512753" y="952912"/>
              <a:chExt cx="118495" cy="119191"/>
            </a:xfrm>
          </p:grpSpPr>
          <p:sp>
            <p:nvSpPr>
              <p:cNvPr id="132" name="Google Shape;132;p17"/>
              <p:cNvSpPr/>
              <p:nvPr/>
            </p:nvSpPr>
            <p:spPr>
              <a:xfrm>
                <a:off x="4540464" y="980619"/>
                <a:ext cx="63074" cy="63776"/>
              </a:xfrm>
              <a:custGeom>
                <a:avLst/>
                <a:gdLst/>
                <a:ahLst/>
                <a:cxnLst/>
                <a:rect l="l" t="t" r="r" b="b"/>
                <a:pathLst>
                  <a:path w="890" h="900" extrusionOk="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3" name="Google Shape;133;p17"/>
              <p:cNvSpPr/>
              <p:nvPr/>
            </p:nvSpPr>
            <p:spPr>
              <a:xfrm>
                <a:off x="4512753" y="952912"/>
                <a:ext cx="118495" cy="119191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82" extrusionOk="0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34" name="Google Shape;134;p17"/>
          <p:cNvSpPr/>
          <p:nvPr/>
        </p:nvSpPr>
        <p:spPr>
          <a:xfrm>
            <a:off x="-223331" y="5350132"/>
            <a:ext cx="1183331" cy="1183283"/>
          </a:xfrm>
          <a:custGeom>
            <a:avLst/>
            <a:gdLst/>
            <a:ahLst/>
            <a:cxnLst/>
            <a:rect l="l" t="t" r="r" b="b"/>
            <a:pathLst>
              <a:path w="14425" h="14425" fill="none" extrusionOk="0">
                <a:moveTo>
                  <a:pt x="11093" y="1777"/>
                </a:moveTo>
                <a:lnTo>
                  <a:pt x="10279" y="2570"/>
                </a:lnTo>
                <a:cubicBezTo>
                  <a:pt x="10247" y="2592"/>
                  <a:pt x="10226" y="2623"/>
                  <a:pt x="10205" y="2655"/>
                </a:cubicBezTo>
                <a:cubicBezTo>
                  <a:pt x="9666" y="2296"/>
                  <a:pt x="9073" y="2052"/>
                  <a:pt x="8460" y="1904"/>
                </a:cubicBezTo>
                <a:cubicBezTo>
                  <a:pt x="8471" y="1873"/>
                  <a:pt x="8481" y="1830"/>
                  <a:pt x="8481" y="1799"/>
                </a:cubicBezTo>
                <a:lnTo>
                  <a:pt x="8492" y="667"/>
                </a:lnTo>
                <a:cubicBezTo>
                  <a:pt x="8492" y="318"/>
                  <a:pt x="8206" y="22"/>
                  <a:pt x="7857" y="22"/>
                </a:cubicBezTo>
                <a:lnTo>
                  <a:pt x="6726" y="12"/>
                </a:lnTo>
                <a:cubicBezTo>
                  <a:pt x="6377" y="1"/>
                  <a:pt x="6081" y="286"/>
                  <a:pt x="6081" y="635"/>
                </a:cubicBezTo>
                <a:lnTo>
                  <a:pt x="6070" y="1767"/>
                </a:lnTo>
                <a:cubicBezTo>
                  <a:pt x="6070" y="1809"/>
                  <a:pt x="6070" y="1851"/>
                  <a:pt x="6081" y="1883"/>
                </a:cubicBezTo>
                <a:cubicBezTo>
                  <a:pt x="5478" y="2010"/>
                  <a:pt x="4897" y="2232"/>
                  <a:pt x="4368" y="2560"/>
                </a:cubicBezTo>
                <a:cubicBezTo>
                  <a:pt x="4347" y="2528"/>
                  <a:pt x="4326" y="2507"/>
                  <a:pt x="4294" y="2475"/>
                </a:cubicBezTo>
                <a:lnTo>
                  <a:pt x="3511" y="1672"/>
                </a:lnTo>
                <a:cubicBezTo>
                  <a:pt x="3268" y="1418"/>
                  <a:pt x="2856" y="1407"/>
                  <a:pt x="2602" y="1651"/>
                </a:cubicBezTo>
                <a:lnTo>
                  <a:pt x="1798" y="2444"/>
                </a:lnTo>
                <a:cubicBezTo>
                  <a:pt x="1545" y="2687"/>
                  <a:pt x="1534" y="3089"/>
                  <a:pt x="1777" y="3342"/>
                </a:cubicBezTo>
                <a:lnTo>
                  <a:pt x="2570" y="4157"/>
                </a:lnTo>
                <a:cubicBezTo>
                  <a:pt x="2591" y="4178"/>
                  <a:pt x="2623" y="4210"/>
                  <a:pt x="2655" y="4231"/>
                </a:cubicBezTo>
                <a:cubicBezTo>
                  <a:pt x="2295" y="4770"/>
                  <a:pt x="2052" y="5352"/>
                  <a:pt x="1904" y="5965"/>
                </a:cubicBezTo>
                <a:cubicBezTo>
                  <a:pt x="1872" y="5965"/>
                  <a:pt x="1830" y="5954"/>
                  <a:pt x="1798" y="5954"/>
                </a:cubicBezTo>
                <a:lnTo>
                  <a:pt x="667" y="5944"/>
                </a:lnTo>
                <a:cubicBezTo>
                  <a:pt x="498" y="5944"/>
                  <a:pt x="329" y="6007"/>
                  <a:pt x="212" y="6123"/>
                </a:cubicBezTo>
                <a:lnTo>
                  <a:pt x="212" y="6123"/>
                </a:lnTo>
                <a:cubicBezTo>
                  <a:pt x="85" y="6240"/>
                  <a:pt x="22" y="6398"/>
                  <a:pt x="22" y="6578"/>
                </a:cubicBezTo>
                <a:lnTo>
                  <a:pt x="1" y="7710"/>
                </a:lnTo>
                <a:lnTo>
                  <a:pt x="1" y="7710"/>
                </a:lnTo>
                <a:cubicBezTo>
                  <a:pt x="1" y="8059"/>
                  <a:pt x="286" y="8344"/>
                  <a:pt x="635" y="8355"/>
                </a:cubicBezTo>
                <a:lnTo>
                  <a:pt x="1767" y="8365"/>
                </a:lnTo>
                <a:cubicBezTo>
                  <a:pt x="1809" y="8365"/>
                  <a:pt x="1841" y="8355"/>
                  <a:pt x="1883" y="8355"/>
                </a:cubicBezTo>
                <a:cubicBezTo>
                  <a:pt x="2010" y="8947"/>
                  <a:pt x="2232" y="9528"/>
                  <a:pt x="2560" y="10068"/>
                </a:cubicBezTo>
                <a:cubicBezTo>
                  <a:pt x="2528" y="10089"/>
                  <a:pt x="2507" y="10110"/>
                  <a:pt x="2475" y="10131"/>
                </a:cubicBezTo>
                <a:lnTo>
                  <a:pt x="1661" y="10924"/>
                </a:lnTo>
                <a:cubicBezTo>
                  <a:pt x="1407" y="11167"/>
                  <a:pt x="1407" y="11569"/>
                  <a:pt x="1650" y="11823"/>
                </a:cubicBezTo>
                <a:lnTo>
                  <a:pt x="2433" y="12637"/>
                </a:lnTo>
                <a:cubicBezTo>
                  <a:pt x="2687" y="12891"/>
                  <a:pt x="3088" y="12891"/>
                  <a:pt x="3342" y="12648"/>
                </a:cubicBezTo>
                <a:lnTo>
                  <a:pt x="4156" y="11865"/>
                </a:lnTo>
                <a:cubicBezTo>
                  <a:pt x="4178" y="11834"/>
                  <a:pt x="4199" y="11812"/>
                  <a:pt x="4220" y="11781"/>
                </a:cubicBezTo>
                <a:cubicBezTo>
                  <a:pt x="4759" y="12130"/>
                  <a:pt x="5351" y="12383"/>
                  <a:pt x="5965" y="12521"/>
                </a:cubicBezTo>
                <a:cubicBezTo>
                  <a:pt x="5954" y="12563"/>
                  <a:pt x="5954" y="12595"/>
                  <a:pt x="5954" y="12637"/>
                </a:cubicBezTo>
                <a:lnTo>
                  <a:pt x="5943" y="13769"/>
                </a:lnTo>
                <a:cubicBezTo>
                  <a:pt x="5943" y="13938"/>
                  <a:pt x="6007" y="14096"/>
                  <a:pt x="6123" y="14223"/>
                </a:cubicBezTo>
                <a:cubicBezTo>
                  <a:pt x="6240" y="14340"/>
                  <a:pt x="6398" y="14414"/>
                  <a:pt x="6567" y="14414"/>
                </a:cubicBezTo>
                <a:lnTo>
                  <a:pt x="7699" y="14424"/>
                </a:lnTo>
                <a:lnTo>
                  <a:pt x="7699" y="14424"/>
                </a:lnTo>
                <a:cubicBezTo>
                  <a:pt x="7879" y="14424"/>
                  <a:pt x="8037" y="14361"/>
                  <a:pt x="8154" y="14245"/>
                </a:cubicBezTo>
                <a:cubicBezTo>
                  <a:pt x="8270" y="14128"/>
                  <a:pt x="8344" y="13970"/>
                  <a:pt x="8344" y="13790"/>
                </a:cubicBezTo>
                <a:lnTo>
                  <a:pt x="8365" y="12658"/>
                </a:lnTo>
                <a:cubicBezTo>
                  <a:pt x="8365" y="12627"/>
                  <a:pt x="8354" y="12584"/>
                  <a:pt x="8354" y="12553"/>
                </a:cubicBezTo>
                <a:cubicBezTo>
                  <a:pt x="8947" y="12426"/>
                  <a:pt x="9528" y="12193"/>
                  <a:pt x="10067" y="11865"/>
                </a:cubicBezTo>
                <a:cubicBezTo>
                  <a:pt x="10078" y="11897"/>
                  <a:pt x="10110" y="11929"/>
                  <a:pt x="10131" y="11950"/>
                </a:cubicBezTo>
                <a:lnTo>
                  <a:pt x="10924" y="12764"/>
                </a:lnTo>
                <a:cubicBezTo>
                  <a:pt x="11167" y="13018"/>
                  <a:pt x="11569" y="13028"/>
                  <a:pt x="11823" y="12785"/>
                </a:cubicBezTo>
                <a:lnTo>
                  <a:pt x="12637" y="11992"/>
                </a:lnTo>
                <a:cubicBezTo>
                  <a:pt x="12891" y="11749"/>
                  <a:pt x="12891" y="11347"/>
                  <a:pt x="12648" y="11093"/>
                </a:cubicBezTo>
                <a:lnTo>
                  <a:pt x="11865" y="10279"/>
                </a:lnTo>
                <a:cubicBezTo>
                  <a:pt x="11833" y="10247"/>
                  <a:pt x="11812" y="10226"/>
                  <a:pt x="11780" y="10205"/>
                </a:cubicBezTo>
                <a:cubicBezTo>
                  <a:pt x="12129" y="9666"/>
                  <a:pt x="12383" y="9074"/>
                  <a:pt x="12521" y="8460"/>
                </a:cubicBezTo>
                <a:cubicBezTo>
                  <a:pt x="12563" y="8471"/>
                  <a:pt x="12595" y="8482"/>
                  <a:pt x="12637" y="8482"/>
                </a:cubicBezTo>
                <a:lnTo>
                  <a:pt x="13768" y="8492"/>
                </a:lnTo>
                <a:cubicBezTo>
                  <a:pt x="13938" y="8492"/>
                  <a:pt x="14096" y="8418"/>
                  <a:pt x="14213" y="8312"/>
                </a:cubicBezTo>
                <a:cubicBezTo>
                  <a:pt x="14339" y="8196"/>
                  <a:pt x="14414" y="8037"/>
                  <a:pt x="14414" y="7858"/>
                </a:cubicBezTo>
                <a:lnTo>
                  <a:pt x="14424" y="6726"/>
                </a:lnTo>
                <a:cubicBezTo>
                  <a:pt x="14424" y="6377"/>
                  <a:pt x="14149" y="6092"/>
                  <a:pt x="13790" y="6081"/>
                </a:cubicBezTo>
                <a:lnTo>
                  <a:pt x="12658" y="6071"/>
                </a:lnTo>
                <a:cubicBezTo>
                  <a:pt x="12626" y="6071"/>
                  <a:pt x="12584" y="6071"/>
                  <a:pt x="12552" y="6081"/>
                </a:cubicBezTo>
                <a:cubicBezTo>
                  <a:pt x="12426" y="5478"/>
                  <a:pt x="12193" y="4907"/>
                  <a:pt x="11865" y="4368"/>
                </a:cubicBezTo>
                <a:cubicBezTo>
                  <a:pt x="11897" y="4347"/>
                  <a:pt x="11929" y="4326"/>
                  <a:pt x="11950" y="4294"/>
                </a:cubicBezTo>
                <a:lnTo>
                  <a:pt x="12764" y="3512"/>
                </a:lnTo>
                <a:cubicBezTo>
                  <a:pt x="13018" y="3268"/>
                  <a:pt x="13028" y="2856"/>
                  <a:pt x="12774" y="2602"/>
                </a:cubicBezTo>
                <a:lnTo>
                  <a:pt x="11992" y="1799"/>
                </a:lnTo>
                <a:cubicBezTo>
                  <a:pt x="11749" y="1545"/>
                  <a:pt x="11336" y="1534"/>
                  <a:pt x="11093" y="1777"/>
                </a:cubicBezTo>
                <a:close/>
                <a:moveTo>
                  <a:pt x="9296" y="9370"/>
                </a:moveTo>
                <a:cubicBezTo>
                  <a:pt x="8111" y="10522"/>
                  <a:pt x="6208" y="10491"/>
                  <a:pt x="5066" y="9306"/>
                </a:cubicBezTo>
                <a:cubicBezTo>
                  <a:pt x="3913" y="8111"/>
                  <a:pt x="3945" y="6208"/>
                  <a:pt x="5129" y="5066"/>
                </a:cubicBezTo>
                <a:cubicBezTo>
                  <a:pt x="6314" y="3913"/>
                  <a:pt x="8217" y="3945"/>
                  <a:pt x="9370" y="5129"/>
                </a:cubicBezTo>
                <a:cubicBezTo>
                  <a:pt x="10512" y="6314"/>
                  <a:pt x="10490" y="8217"/>
                  <a:pt x="9296" y="937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057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725347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subTitle" idx="1"/>
          </p:nvPr>
        </p:nvSpPr>
        <p:spPr>
          <a:xfrm>
            <a:off x="1103025" y="3095433"/>
            <a:ext cx="3010400" cy="10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subTitle" idx="2"/>
          </p:nvPr>
        </p:nvSpPr>
        <p:spPr>
          <a:xfrm>
            <a:off x="1103025" y="4136867"/>
            <a:ext cx="3010400" cy="18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subTitle" idx="3"/>
          </p:nvPr>
        </p:nvSpPr>
        <p:spPr>
          <a:xfrm>
            <a:off x="4590812" y="3095433"/>
            <a:ext cx="3010400" cy="10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ubTitle" idx="4"/>
          </p:nvPr>
        </p:nvSpPr>
        <p:spPr>
          <a:xfrm>
            <a:off x="4590812" y="4136867"/>
            <a:ext cx="3010400" cy="18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subTitle" idx="5"/>
          </p:nvPr>
        </p:nvSpPr>
        <p:spPr>
          <a:xfrm>
            <a:off x="8078599" y="3095433"/>
            <a:ext cx="3010400" cy="10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subTitle" idx="6"/>
          </p:nvPr>
        </p:nvSpPr>
        <p:spPr>
          <a:xfrm>
            <a:off x="8078599" y="4136867"/>
            <a:ext cx="3010400" cy="18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title"/>
          </p:nvPr>
        </p:nvSpPr>
        <p:spPr>
          <a:xfrm>
            <a:off x="960000" y="516800"/>
            <a:ext cx="10272000" cy="7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43" name="Google Shape;143;p18"/>
          <p:cNvGrpSpPr/>
          <p:nvPr/>
        </p:nvGrpSpPr>
        <p:grpSpPr>
          <a:xfrm>
            <a:off x="-228933" y="6144767"/>
            <a:ext cx="2384196" cy="474000"/>
            <a:chOff x="229850" y="4608575"/>
            <a:chExt cx="1788147" cy="355500"/>
          </a:xfrm>
        </p:grpSpPr>
        <p:sp>
          <p:nvSpPr>
            <p:cNvPr id="144" name="Google Shape;144;p18"/>
            <p:cNvSpPr/>
            <p:nvPr/>
          </p:nvSpPr>
          <p:spPr>
            <a:xfrm>
              <a:off x="229850" y="4608575"/>
              <a:ext cx="1727700" cy="355500"/>
            </a:xfrm>
            <a:prstGeom prst="roundRect">
              <a:avLst>
                <a:gd name="adj" fmla="val 13038"/>
              </a:avLst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45" name="Google Shape;145;p18"/>
            <p:cNvGrpSpPr/>
            <p:nvPr/>
          </p:nvGrpSpPr>
          <p:grpSpPr>
            <a:xfrm>
              <a:off x="1899502" y="4716312"/>
              <a:ext cx="118495" cy="119191"/>
              <a:chOff x="4512753" y="952912"/>
              <a:chExt cx="118495" cy="119191"/>
            </a:xfrm>
          </p:grpSpPr>
          <p:sp>
            <p:nvSpPr>
              <p:cNvPr id="146" name="Google Shape;146;p18"/>
              <p:cNvSpPr/>
              <p:nvPr/>
            </p:nvSpPr>
            <p:spPr>
              <a:xfrm>
                <a:off x="4540464" y="980619"/>
                <a:ext cx="63074" cy="63776"/>
              </a:xfrm>
              <a:custGeom>
                <a:avLst/>
                <a:gdLst/>
                <a:ahLst/>
                <a:cxnLst/>
                <a:rect l="l" t="t" r="r" b="b"/>
                <a:pathLst>
                  <a:path w="890" h="900" extrusionOk="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" name="Google Shape;147;p18"/>
              <p:cNvSpPr/>
              <p:nvPr/>
            </p:nvSpPr>
            <p:spPr>
              <a:xfrm>
                <a:off x="4512753" y="952912"/>
                <a:ext cx="118495" cy="119191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82" extrusionOk="0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48" name="Google Shape;148;p18"/>
          <p:cNvSpPr/>
          <p:nvPr/>
        </p:nvSpPr>
        <p:spPr>
          <a:xfrm>
            <a:off x="11552666" y="5511725"/>
            <a:ext cx="1278671" cy="1266097"/>
          </a:xfrm>
          <a:custGeom>
            <a:avLst/>
            <a:gdLst/>
            <a:ahLst/>
            <a:cxnLst/>
            <a:rect l="l" t="t" r="r" b="b"/>
            <a:pathLst>
              <a:path w="10533" h="10430" extrusionOk="0">
                <a:moveTo>
                  <a:pt x="5270" y="3004"/>
                </a:moveTo>
                <a:cubicBezTo>
                  <a:pt x="6208" y="3004"/>
                  <a:pt x="7080" y="3606"/>
                  <a:pt x="7371" y="4546"/>
                </a:cubicBezTo>
                <a:cubicBezTo>
                  <a:pt x="7741" y="5709"/>
                  <a:pt x="7096" y="6957"/>
                  <a:pt x="5933" y="7327"/>
                </a:cubicBezTo>
                <a:cubicBezTo>
                  <a:pt x="5715" y="7395"/>
                  <a:pt x="5494" y="7427"/>
                  <a:pt x="5276" y="7427"/>
                </a:cubicBezTo>
                <a:cubicBezTo>
                  <a:pt x="4333" y="7427"/>
                  <a:pt x="3454" y="6824"/>
                  <a:pt x="3162" y="5879"/>
                </a:cubicBezTo>
                <a:cubicBezTo>
                  <a:pt x="2792" y="4715"/>
                  <a:pt x="3437" y="3478"/>
                  <a:pt x="4600" y="3108"/>
                </a:cubicBezTo>
                <a:cubicBezTo>
                  <a:pt x="4823" y="3037"/>
                  <a:pt x="5048" y="3004"/>
                  <a:pt x="5270" y="3004"/>
                </a:cubicBezTo>
                <a:close/>
                <a:moveTo>
                  <a:pt x="4197" y="0"/>
                </a:moveTo>
                <a:cubicBezTo>
                  <a:pt x="4151" y="0"/>
                  <a:pt x="4106" y="7"/>
                  <a:pt x="4061" y="20"/>
                </a:cubicBezTo>
                <a:lnTo>
                  <a:pt x="3268" y="274"/>
                </a:lnTo>
                <a:cubicBezTo>
                  <a:pt x="3014" y="348"/>
                  <a:pt x="2877" y="623"/>
                  <a:pt x="2961" y="866"/>
                </a:cubicBezTo>
                <a:lnTo>
                  <a:pt x="3215" y="1659"/>
                </a:lnTo>
                <a:cubicBezTo>
                  <a:pt x="3215" y="1691"/>
                  <a:pt x="3226" y="1712"/>
                  <a:pt x="3247" y="1733"/>
                </a:cubicBezTo>
                <a:cubicBezTo>
                  <a:pt x="2834" y="1977"/>
                  <a:pt x="2475" y="2283"/>
                  <a:pt x="2179" y="2643"/>
                </a:cubicBezTo>
                <a:cubicBezTo>
                  <a:pt x="2158" y="2622"/>
                  <a:pt x="2126" y="2611"/>
                  <a:pt x="2105" y="2590"/>
                </a:cubicBezTo>
                <a:lnTo>
                  <a:pt x="1365" y="2209"/>
                </a:lnTo>
                <a:cubicBezTo>
                  <a:pt x="1297" y="2179"/>
                  <a:pt x="1225" y="2162"/>
                  <a:pt x="1155" y="2162"/>
                </a:cubicBezTo>
                <a:cubicBezTo>
                  <a:pt x="1104" y="2162"/>
                  <a:pt x="1054" y="2171"/>
                  <a:pt x="1005" y="2188"/>
                </a:cubicBezTo>
                <a:cubicBezTo>
                  <a:pt x="878" y="2220"/>
                  <a:pt x="783" y="2304"/>
                  <a:pt x="730" y="2421"/>
                </a:cubicBezTo>
                <a:lnTo>
                  <a:pt x="349" y="3161"/>
                </a:lnTo>
                <a:cubicBezTo>
                  <a:pt x="233" y="3394"/>
                  <a:pt x="318" y="3679"/>
                  <a:pt x="550" y="3795"/>
                </a:cubicBezTo>
                <a:lnTo>
                  <a:pt x="1291" y="4176"/>
                </a:lnTo>
                <a:cubicBezTo>
                  <a:pt x="1322" y="4187"/>
                  <a:pt x="1343" y="4197"/>
                  <a:pt x="1375" y="4208"/>
                </a:cubicBezTo>
                <a:cubicBezTo>
                  <a:pt x="1259" y="4641"/>
                  <a:pt x="1217" y="5096"/>
                  <a:pt x="1259" y="5561"/>
                </a:cubicBezTo>
                <a:cubicBezTo>
                  <a:pt x="1227" y="5561"/>
                  <a:pt x="1206" y="5572"/>
                  <a:pt x="1174" y="5572"/>
                </a:cubicBezTo>
                <a:lnTo>
                  <a:pt x="381" y="5826"/>
                </a:lnTo>
                <a:cubicBezTo>
                  <a:pt x="138" y="5910"/>
                  <a:pt x="0" y="6175"/>
                  <a:pt x="75" y="6418"/>
                </a:cubicBezTo>
                <a:lnTo>
                  <a:pt x="328" y="7211"/>
                </a:lnTo>
                <a:cubicBezTo>
                  <a:pt x="388" y="7414"/>
                  <a:pt x="569" y="7543"/>
                  <a:pt x="769" y="7543"/>
                </a:cubicBezTo>
                <a:cubicBezTo>
                  <a:pt x="819" y="7543"/>
                  <a:pt x="870" y="7535"/>
                  <a:pt x="920" y="7518"/>
                </a:cubicBezTo>
                <a:lnTo>
                  <a:pt x="1714" y="7274"/>
                </a:lnTo>
                <a:cubicBezTo>
                  <a:pt x="1735" y="7264"/>
                  <a:pt x="1766" y="7253"/>
                  <a:pt x="1788" y="7243"/>
                </a:cubicBezTo>
                <a:cubicBezTo>
                  <a:pt x="2031" y="7655"/>
                  <a:pt x="2337" y="8004"/>
                  <a:pt x="2686" y="8300"/>
                </a:cubicBezTo>
                <a:cubicBezTo>
                  <a:pt x="2676" y="8321"/>
                  <a:pt x="2655" y="8353"/>
                  <a:pt x="2644" y="8374"/>
                </a:cubicBezTo>
                <a:lnTo>
                  <a:pt x="2263" y="9114"/>
                </a:lnTo>
                <a:cubicBezTo>
                  <a:pt x="2211" y="9231"/>
                  <a:pt x="2200" y="9358"/>
                  <a:pt x="2232" y="9474"/>
                </a:cubicBezTo>
                <a:cubicBezTo>
                  <a:pt x="2274" y="9601"/>
                  <a:pt x="2359" y="9696"/>
                  <a:pt x="2464" y="9749"/>
                </a:cubicBezTo>
                <a:lnTo>
                  <a:pt x="3215" y="10129"/>
                </a:lnTo>
                <a:cubicBezTo>
                  <a:pt x="3279" y="10168"/>
                  <a:pt x="3353" y="10187"/>
                  <a:pt x="3426" y="10187"/>
                </a:cubicBezTo>
                <a:cubicBezTo>
                  <a:pt x="3474" y="10187"/>
                  <a:pt x="3522" y="10178"/>
                  <a:pt x="3564" y="10161"/>
                </a:cubicBezTo>
                <a:cubicBezTo>
                  <a:pt x="3680" y="10129"/>
                  <a:pt x="3786" y="10045"/>
                  <a:pt x="3850" y="9929"/>
                </a:cubicBezTo>
                <a:lnTo>
                  <a:pt x="4230" y="9188"/>
                </a:lnTo>
                <a:cubicBezTo>
                  <a:pt x="4241" y="9157"/>
                  <a:pt x="4251" y="9135"/>
                  <a:pt x="4251" y="9114"/>
                </a:cubicBezTo>
                <a:cubicBezTo>
                  <a:pt x="4581" y="9193"/>
                  <a:pt x="4916" y="9236"/>
                  <a:pt x="5257" y="9236"/>
                </a:cubicBezTo>
                <a:cubicBezTo>
                  <a:pt x="5376" y="9236"/>
                  <a:pt x="5495" y="9231"/>
                  <a:pt x="5615" y="9220"/>
                </a:cubicBezTo>
                <a:cubicBezTo>
                  <a:pt x="5615" y="9252"/>
                  <a:pt x="5615" y="9273"/>
                  <a:pt x="5626" y="9305"/>
                </a:cubicBezTo>
                <a:lnTo>
                  <a:pt x="5880" y="10098"/>
                </a:lnTo>
                <a:cubicBezTo>
                  <a:pt x="5939" y="10301"/>
                  <a:pt x="6120" y="10429"/>
                  <a:pt x="6320" y="10429"/>
                </a:cubicBezTo>
                <a:cubicBezTo>
                  <a:pt x="6370" y="10429"/>
                  <a:pt x="6421" y="10421"/>
                  <a:pt x="6472" y="10404"/>
                </a:cubicBezTo>
                <a:lnTo>
                  <a:pt x="7265" y="10151"/>
                </a:lnTo>
                <a:cubicBezTo>
                  <a:pt x="7508" y="10077"/>
                  <a:pt x="7646" y="9812"/>
                  <a:pt x="7572" y="9569"/>
                </a:cubicBezTo>
                <a:lnTo>
                  <a:pt x="7318" y="8765"/>
                </a:lnTo>
                <a:cubicBezTo>
                  <a:pt x="7318" y="8744"/>
                  <a:pt x="7297" y="8713"/>
                  <a:pt x="7286" y="8691"/>
                </a:cubicBezTo>
                <a:cubicBezTo>
                  <a:pt x="7699" y="8459"/>
                  <a:pt x="8058" y="8142"/>
                  <a:pt x="8354" y="7793"/>
                </a:cubicBezTo>
                <a:cubicBezTo>
                  <a:pt x="8375" y="7803"/>
                  <a:pt x="8397" y="7824"/>
                  <a:pt x="8428" y="7835"/>
                </a:cubicBezTo>
                <a:lnTo>
                  <a:pt x="9168" y="8216"/>
                </a:lnTo>
                <a:cubicBezTo>
                  <a:pt x="9237" y="8253"/>
                  <a:pt x="9308" y="8268"/>
                  <a:pt x="9379" y="8268"/>
                </a:cubicBezTo>
                <a:cubicBezTo>
                  <a:pt x="9430" y="8268"/>
                  <a:pt x="9480" y="8260"/>
                  <a:pt x="9528" y="8247"/>
                </a:cubicBezTo>
                <a:cubicBezTo>
                  <a:pt x="9644" y="8205"/>
                  <a:pt x="9739" y="8131"/>
                  <a:pt x="9803" y="8015"/>
                </a:cubicBezTo>
                <a:lnTo>
                  <a:pt x="10184" y="7274"/>
                </a:lnTo>
                <a:cubicBezTo>
                  <a:pt x="10300" y="7042"/>
                  <a:pt x="10205" y="6756"/>
                  <a:pt x="9983" y="6640"/>
                </a:cubicBezTo>
                <a:lnTo>
                  <a:pt x="9232" y="6259"/>
                </a:lnTo>
                <a:cubicBezTo>
                  <a:pt x="9211" y="6238"/>
                  <a:pt x="9190" y="6228"/>
                  <a:pt x="9158" y="6228"/>
                </a:cubicBezTo>
                <a:cubicBezTo>
                  <a:pt x="9274" y="5794"/>
                  <a:pt x="9316" y="5329"/>
                  <a:pt x="9274" y="4874"/>
                </a:cubicBezTo>
                <a:cubicBezTo>
                  <a:pt x="9295" y="4863"/>
                  <a:pt x="9327" y="4863"/>
                  <a:pt x="9348" y="4853"/>
                </a:cubicBezTo>
                <a:lnTo>
                  <a:pt x="10152" y="4599"/>
                </a:lnTo>
                <a:cubicBezTo>
                  <a:pt x="10395" y="4525"/>
                  <a:pt x="10533" y="4261"/>
                  <a:pt x="10459" y="4007"/>
                </a:cubicBezTo>
                <a:lnTo>
                  <a:pt x="10205" y="3214"/>
                </a:lnTo>
                <a:cubicBezTo>
                  <a:pt x="10144" y="3015"/>
                  <a:pt x="9950" y="2887"/>
                  <a:pt x="9748" y="2887"/>
                </a:cubicBezTo>
                <a:cubicBezTo>
                  <a:pt x="9703" y="2887"/>
                  <a:pt x="9657" y="2894"/>
                  <a:pt x="9613" y="2907"/>
                </a:cubicBezTo>
                <a:lnTo>
                  <a:pt x="8819" y="3161"/>
                </a:lnTo>
                <a:cubicBezTo>
                  <a:pt x="8798" y="3172"/>
                  <a:pt x="8767" y="3182"/>
                  <a:pt x="8745" y="3193"/>
                </a:cubicBezTo>
                <a:cubicBezTo>
                  <a:pt x="8502" y="2780"/>
                  <a:pt x="8196" y="2421"/>
                  <a:pt x="7847" y="2125"/>
                </a:cubicBezTo>
                <a:cubicBezTo>
                  <a:pt x="7857" y="2104"/>
                  <a:pt x="7878" y="2082"/>
                  <a:pt x="7889" y="2051"/>
                </a:cubicBezTo>
                <a:lnTo>
                  <a:pt x="8270" y="1311"/>
                </a:lnTo>
                <a:cubicBezTo>
                  <a:pt x="8386" y="1078"/>
                  <a:pt x="8291" y="792"/>
                  <a:pt x="8069" y="676"/>
                </a:cubicBezTo>
                <a:lnTo>
                  <a:pt x="7318" y="295"/>
                </a:lnTo>
                <a:cubicBezTo>
                  <a:pt x="7250" y="261"/>
                  <a:pt x="7178" y="245"/>
                  <a:pt x="7108" y="245"/>
                </a:cubicBezTo>
                <a:cubicBezTo>
                  <a:pt x="6937" y="245"/>
                  <a:pt x="6773" y="339"/>
                  <a:pt x="6683" y="496"/>
                </a:cubicBezTo>
                <a:lnTo>
                  <a:pt x="6303" y="1247"/>
                </a:lnTo>
                <a:cubicBezTo>
                  <a:pt x="6292" y="1268"/>
                  <a:pt x="6282" y="1289"/>
                  <a:pt x="6271" y="1321"/>
                </a:cubicBezTo>
                <a:cubicBezTo>
                  <a:pt x="5948" y="1234"/>
                  <a:pt x="5612" y="1189"/>
                  <a:pt x="5270" y="1189"/>
                </a:cubicBezTo>
                <a:cubicBezTo>
                  <a:pt x="5153" y="1189"/>
                  <a:pt x="5036" y="1194"/>
                  <a:pt x="4918" y="1205"/>
                </a:cubicBezTo>
                <a:cubicBezTo>
                  <a:pt x="4918" y="1184"/>
                  <a:pt x="4907" y="1152"/>
                  <a:pt x="4907" y="1131"/>
                </a:cubicBezTo>
                <a:lnTo>
                  <a:pt x="4653" y="327"/>
                </a:lnTo>
                <a:cubicBezTo>
                  <a:pt x="4593" y="129"/>
                  <a:pt x="4398" y="0"/>
                  <a:pt x="41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5865651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>
            <a:spLocks noGrp="1"/>
          </p:cNvSpPr>
          <p:nvPr>
            <p:ph type="title"/>
          </p:nvPr>
        </p:nvSpPr>
        <p:spPr>
          <a:xfrm>
            <a:off x="960000" y="516800"/>
            <a:ext cx="10268800" cy="7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19"/>
          <p:cNvSpPr txBox="1">
            <a:spLocks noGrp="1"/>
          </p:cNvSpPr>
          <p:nvPr>
            <p:ph type="subTitle" idx="1"/>
          </p:nvPr>
        </p:nvSpPr>
        <p:spPr>
          <a:xfrm>
            <a:off x="2319336" y="1729579"/>
            <a:ext cx="3650800" cy="70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endParaRPr/>
          </a:p>
        </p:txBody>
      </p:sp>
      <p:sp>
        <p:nvSpPr>
          <p:cNvPr id="152" name="Google Shape;152;p19"/>
          <p:cNvSpPr txBox="1">
            <a:spLocks noGrp="1"/>
          </p:cNvSpPr>
          <p:nvPr>
            <p:ph type="subTitle" idx="2"/>
          </p:nvPr>
        </p:nvSpPr>
        <p:spPr>
          <a:xfrm>
            <a:off x="2319333" y="2270984"/>
            <a:ext cx="3650800" cy="14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9"/>
          <p:cNvSpPr txBox="1">
            <a:spLocks noGrp="1"/>
          </p:cNvSpPr>
          <p:nvPr>
            <p:ph type="subTitle" idx="3"/>
          </p:nvPr>
        </p:nvSpPr>
        <p:spPr>
          <a:xfrm>
            <a:off x="2319336" y="3968525"/>
            <a:ext cx="3650800" cy="70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subTitle" idx="4"/>
          </p:nvPr>
        </p:nvSpPr>
        <p:spPr>
          <a:xfrm>
            <a:off x="2319333" y="4509947"/>
            <a:ext cx="3650800" cy="14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subTitle" idx="5"/>
          </p:nvPr>
        </p:nvSpPr>
        <p:spPr>
          <a:xfrm>
            <a:off x="7443533" y="1729579"/>
            <a:ext cx="3650800" cy="70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endParaRPr/>
          </a:p>
        </p:txBody>
      </p:sp>
      <p:sp>
        <p:nvSpPr>
          <p:cNvPr id="156" name="Google Shape;156;p19"/>
          <p:cNvSpPr txBox="1">
            <a:spLocks noGrp="1"/>
          </p:cNvSpPr>
          <p:nvPr>
            <p:ph type="subTitle" idx="6"/>
          </p:nvPr>
        </p:nvSpPr>
        <p:spPr>
          <a:xfrm>
            <a:off x="7443535" y="2270976"/>
            <a:ext cx="3650800" cy="14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subTitle" idx="7"/>
          </p:nvPr>
        </p:nvSpPr>
        <p:spPr>
          <a:xfrm>
            <a:off x="7443533" y="3968519"/>
            <a:ext cx="3650800" cy="70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subTitle" idx="8"/>
          </p:nvPr>
        </p:nvSpPr>
        <p:spPr>
          <a:xfrm>
            <a:off x="7443535" y="4509968"/>
            <a:ext cx="3650800" cy="14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/>
          <p:nvPr/>
        </p:nvSpPr>
        <p:spPr>
          <a:xfrm>
            <a:off x="10950536" y="-591635"/>
            <a:ext cx="1183331" cy="1183283"/>
          </a:xfrm>
          <a:custGeom>
            <a:avLst/>
            <a:gdLst/>
            <a:ahLst/>
            <a:cxnLst/>
            <a:rect l="l" t="t" r="r" b="b"/>
            <a:pathLst>
              <a:path w="14425" h="14425" fill="none" extrusionOk="0">
                <a:moveTo>
                  <a:pt x="11093" y="1777"/>
                </a:moveTo>
                <a:lnTo>
                  <a:pt x="10279" y="2570"/>
                </a:lnTo>
                <a:cubicBezTo>
                  <a:pt x="10247" y="2592"/>
                  <a:pt x="10226" y="2623"/>
                  <a:pt x="10205" y="2655"/>
                </a:cubicBezTo>
                <a:cubicBezTo>
                  <a:pt x="9666" y="2296"/>
                  <a:pt x="9073" y="2052"/>
                  <a:pt x="8460" y="1904"/>
                </a:cubicBezTo>
                <a:cubicBezTo>
                  <a:pt x="8471" y="1873"/>
                  <a:pt x="8481" y="1830"/>
                  <a:pt x="8481" y="1799"/>
                </a:cubicBezTo>
                <a:lnTo>
                  <a:pt x="8492" y="667"/>
                </a:lnTo>
                <a:cubicBezTo>
                  <a:pt x="8492" y="318"/>
                  <a:pt x="8206" y="22"/>
                  <a:pt x="7857" y="22"/>
                </a:cubicBezTo>
                <a:lnTo>
                  <a:pt x="6726" y="12"/>
                </a:lnTo>
                <a:cubicBezTo>
                  <a:pt x="6377" y="1"/>
                  <a:pt x="6081" y="286"/>
                  <a:pt x="6081" y="635"/>
                </a:cubicBezTo>
                <a:lnTo>
                  <a:pt x="6070" y="1767"/>
                </a:lnTo>
                <a:cubicBezTo>
                  <a:pt x="6070" y="1809"/>
                  <a:pt x="6070" y="1851"/>
                  <a:pt x="6081" y="1883"/>
                </a:cubicBezTo>
                <a:cubicBezTo>
                  <a:pt x="5478" y="2010"/>
                  <a:pt x="4897" y="2232"/>
                  <a:pt x="4368" y="2560"/>
                </a:cubicBezTo>
                <a:cubicBezTo>
                  <a:pt x="4347" y="2528"/>
                  <a:pt x="4326" y="2507"/>
                  <a:pt x="4294" y="2475"/>
                </a:cubicBezTo>
                <a:lnTo>
                  <a:pt x="3511" y="1672"/>
                </a:lnTo>
                <a:cubicBezTo>
                  <a:pt x="3268" y="1418"/>
                  <a:pt x="2856" y="1407"/>
                  <a:pt x="2602" y="1651"/>
                </a:cubicBezTo>
                <a:lnTo>
                  <a:pt x="1798" y="2444"/>
                </a:lnTo>
                <a:cubicBezTo>
                  <a:pt x="1545" y="2687"/>
                  <a:pt x="1534" y="3089"/>
                  <a:pt x="1777" y="3342"/>
                </a:cubicBezTo>
                <a:lnTo>
                  <a:pt x="2570" y="4157"/>
                </a:lnTo>
                <a:cubicBezTo>
                  <a:pt x="2591" y="4178"/>
                  <a:pt x="2623" y="4210"/>
                  <a:pt x="2655" y="4231"/>
                </a:cubicBezTo>
                <a:cubicBezTo>
                  <a:pt x="2295" y="4770"/>
                  <a:pt x="2052" y="5352"/>
                  <a:pt x="1904" y="5965"/>
                </a:cubicBezTo>
                <a:cubicBezTo>
                  <a:pt x="1872" y="5965"/>
                  <a:pt x="1830" y="5954"/>
                  <a:pt x="1798" y="5954"/>
                </a:cubicBezTo>
                <a:lnTo>
                  <a:pt x="667" y="5944"/>
                </a:lnTo>
                <a:cubicBezTo>
                  <a:pt x="498" y="5944"/>
                  <a:pt x="329" y="6007"/>
                  <a:pt x="212" y="6123"/>
                </a:cubicBezTo>
                <a:lnTo>
                  <a:pt x="212" y="6123"/>
                </a:lnTo>
                <a:cubicBezTo>
                  <a:pt x="85" y="6240"/>
                  <a:pt x="22" y="6398"/>
                  <a:pt x="22" y="6578"/>
                </a:cubicBezTo>
                <a:lnTo>
                  <a:pt x="1" y="7710"/>
                </a:lnTo>
                <a:lnTo>
                  <a:pt x="1" y="7710"/>
                </a:lnTo>
                <a:cubicBezTo>
                  <a:pt x="1" y="8059"/>
                  <a:pt x="286" y="8344"/>
                  <a:pt x="635" y="8355"/>
                </a:cubicBezTo>
                <a:lnTo>
                  <a:pt x="1767" y="8365"/>
                </a:lnTo>
                <a:cubicBezTo>
                  <a:pt x="1809" y="8365"/>
                  <a:pt x="1841" y="8355"/>
                  <a:pt x="1883" y="8355"/>
                </a:cubicBezTo>
                <a:cubicBezTo>
                  <a:pt x="2010" y="8947"/>
                  <a:pt x="2232" y="9528"/>
                  <a:pt x="2560" y="10068"/>
                </a:cubicBezTo>
                <a:cubicBezTo>
                  <a:pt x="2528" y="10089"/>
                  <a:pt x="2507" y="10110"/>
                  <a:pt x="2475" y="10131"/>
                </a:cubicBezTo>
                <a:lnTo>
                  <a:pt x="1661" y="10924"/>
                </a:lnTo>
                <a:cubicBezTo>
                  <a:pt x="1407" y="11167"/>
                  <a:pt x="1407" y="11569"/>
                  <a:pt x="1650" y="11823"/>
                </a:cubicBezTo>
                <a:lnTo>
                  <a:pt x="2433" y="12637"/>
                </a:lnTo>
                <a:cubicBezTo>
                  <a:pt x="2687" y="12891"/>
                  <a:pt x="3088" y="12891"/>
                  <a:pt x="3342" y="12648"/>
                </a:cubicBezTo>
                <a:lnTo>
                  <a:pt x="4156" y="11865"/>
                </a:lnTo>
                <a:cubicBezTo>
                  <a:pt x="4178" y="11834"/>
                  <a:pt x="4199" y="11812"/>
                  <a:pt x="4220" y="11781"/>
                </a:cubicBezTo>
                <a:cubicBezTo>
                  <a:pt x="4759" y="12130"/>
                  <a:pt x="5351" y="12383"/>
                  <a:pt x="5965" y="12521"/>
                </a:cubicBezTo>
                <a:cubicBezTo>
                  <a:pt x="5954" y="12563"/>
                  <a:pt x="5954" y="12595"/>
                  <a:pt x="5954" y="12637"/>
                </a:cubicBezTo>
                <a:lnTo>
                  <a:pt x="5943" y="13769"/>
                </a:lnTo>
                <a:cubicBezTo>
                  <a:pt x="5943" y="13938"/>
                  <a:pt x="6007" y="14096"/>
                  <a:pt x="6123" y="14223"/>
                </a:cubicBezTo>
                <a:cubicBezTo>
                  <a:pt x="6240" y="14340"/>
                  <a:pt x="6398" y="14414"/>
                  <a:pt x="6567" y="14414"/>
                </a:cubicBezTo>
                <a:lnTo>
                  <a:pt x="7699" y="14424"/>
                </a:lnTo>
                <a:lnTo>
                  <a:pt x="7699" y="14424"/>
                </a:lnTo>
                <a:cubicBezTo>
                  <a:pt x="7879" y="14424"/>
                  <a:pt x="8037" y="14361"/>
                  <a:pt x="8154" y="14245"/>
                </a:cubicBezTo>
                <a:cubicBezTo>
                  <a:pt x="8270" y="14128"/>
                  <a:pt x="8344" y="13970"/>
                  <a:pt x="8344" y="13790"/>
                </a:cubicBezTo>
                <a:lnTo>
                  <a:pt x="8365" y="12658"/>
                </a:lnTo>
                <a:cubicBezTo>
                  <a:pt x="8365" y="12627"/>
                  <a:pt x="8354" y="12584"/>
                  <a:pt x="8354" y="12553"/>
                </a:cubicBezTo>
                <a:cubicBezTo>
                  <a:pt x="8947" y="12426"/>
                  <a:pt x="9528" y="12193"/>
                  <a:pt x="10067" y="11865"/>
                </a:cubicBezTo>
                <a:cubicBezTo>
                  <a:pt x="10078" y="11897"/>
                  <a:pt x="10110" y="11929"/>
                  <a:pt x="10131" y="11950"/>
                </a:cubicBezTo>
                <a:lnTo>
                  <a:pt x="10924" y="12764"/>
                </a:lnTo>
                <a:cubicBezTo>
                  <a:pt x="11167" y="13018"/>
                  <a:pt x="11569" y="13028"/>
                  <a:pt x="11823" y="12785"/>
                </a:cubicBezTo>
                <a:lnTo>
                  <a:pt x="12637" y="11992"/>
                </a:lnTo>
                <a:cubicBezTo>
                  <a:pt x="12891" y="11749"/>
                  <a:pt x="12891" y="11347"/>
                  <a:pt x="12648" y="11093"/>
                </a:cubicBezTo>
                <a:lnTo>
                  <a:pt x="11865" y="10279"/>
                </a:lnTo>
                <a:cubicBezTo>
                  <a:pt x="11833" y="10247"/>
                  <a:pt x="11812" y="10226"/>
                  <a:pt x="11780" y="10205"/>
                </a:cubicBezTo>
                <a:cubicBezTo>
                  <a:pt x="12129" y="9666"/>
                  <a:pt x="12383" y="9074"/>
                  <a:pt x="12521" y="8460"/>
                </a:cubicBezTo>
                <a:cubicBezTo>
                  <a:pt x="12563" y="8471"/>
                  <a:pt x="12595" y="8482"/>
                  <a:pt x="12637" y="8482"/>
                </a:cubicBezTo>
                <a:lnTo>
                  <a:pt x="13768" y="8492"/>
                </a:lnTo>
                <a:cubicBezTo>
                  <a:pt x="13938" y="8492"/>
                  <a:pt x="14096" y="8418"/>
                  <a:pt x="14213" y="8312"/>
                </a:cubicBezTo>
                <a:cubicBezTo>
                  <a:pt x="14339" y="8196"/>
                  <a:pt x="14414" y="8037"/>
                  <a:pt x="14414" y="7858"/>
                </a:cubicBezTo>
                <a:lnTo>
                  <a:pt x="14424" y="6726"/>
                </a:lnTo>
                <a:cubicBezTo>
                  <a:pt x="14424" y="6377"/>
                  <a:pt x="14149" y="6092"/>
                  <a:pt x="13790" y="6081"/>
                </a:cubicBezTo>
                <a:lnTo>
                  <a:pt x="12658" y="6071"/>
                </a:lnTo>
                <a:cubicBezTo>
                  <a:pt x="12626" y="6071"/>
                  <a:pt x="12584" y="6071"/>
                  <a:pt x="12552" y="6081"/>
                </a:cubicBezTo>
                <a:cubicBezTo>
                  <a:pt x="12426" y="5478"/>
                  <a:pt x="12193" y="4907"/>
                  <a:pt x="11865" y="4368"/>
                </a:cubicBezTo>
                <a:cubicBezTo>
                  <a:pt x="11897" y="4347"/>
                  <a:pt x="11929" y="4326"/>
                  <a:pt x="11950" y="4294"/>
                </a:cubicBezTo>
                <a:lnTo>
                  <a:pt x="12764" y="3512"/>
                </a:lnTo>
                <a:cubicBezTo>
                  <a:pt x="13018" y="3268"/>
                  <a:pt x="13028" y="2856"/>
                  <a:pt x="12774" y="2602"/>
                </a:cubicBezTo>
                <a:lnTo>
                  <a:pt x="11992" y="1799"/>
                </a:lnTo>
                <a:cubicBezTo>
                  <a:pt x="11749" y="1545"/>
                  <a:pt x="11336" y="1534"/>
                  <a:pt x="11093" y="1777"/>
                </a:cubicBezTo>
                <a:close/>
                <a:moveTo>
                  <a:pt x="9296" y="9370"/>
                </a:moveTo>
                <a:cubicBezTo>
                  <a:pt x="8111" y="10522"/>
                  <a:pt x="6208" y="10491"/>
                  <a:pt x="5066" y="9306"/>
                </a:cubicBezTo>
                <a:cubicBezTo>
                  <a:pt x="3913" y="8111"/>
                  <a:pt x="3945" y="6208"/>
                  <a:pt x="5129" y="5066"/>
                </a:cubicBezTo>
                <a:cubicBezTo>
                  <a:pt x="6314" y="3913"/>
                  <a:pt x="8217" y="3945"/>
                  <a:pt x="9370" y="5129"/>
                </a:cubicBezTo>
                <a:cubicBezTo>
                  <a:pt x="10512" y="6314"/>
                  <a:pt x="10490" y="8217"/>
                  <a:pt x="9296" y="937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057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77984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413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subTitle" idx="1"/>
          </p:nvPr>
        </p:nvSpPr>
        <p:spPr>
          <a:xfrm>
            <a:off x="6353600" y="3090601"/>
            <a:ext cx="4878400" cy="70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subTitle" idx="2"/>
          </p:nvPr>
        </p:nvSpPr>
        <p:spPr>
          <a:xfrm>
            <a:off x="6353600" y="3650913"/>
            <a:ext cx="4878400" cy="9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subTitle" idx="3"/>
          </p:nvPr>
        </p:nvSpPr>
        <p:spPr>
          <a:xfrm>
            <a:off x="6353600" y="1599168"/>
            <a:ext cx="4878400" cy="70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endParaRPr/>
          </a:p>
        </p:txBody>
      </p:sp>
      <p:sp>
        <p:nvSpPr>
          <p:cNvPr id="164" name="Google Shape;164;p20"/>
          <p:cNvSpPr txBox="1">
            <a:spLocks noGrp="1"/>
          </p:cNvSpPr>
          <p:nvPr>
            <p:ph type="subTitle" idx="4"/>
          </p:nvPr>
        </p:nvSpPr>
        <p:spPr>
          <a:xfrm>
            <a:off x="6353600" y="2159481"/>
            <a:ext cx="4878400" cy="9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subTitle" idx="5"/>
          </p:nvPr>
        </p:nvSpPr>
        <p:spPr>
          <a:xfrm>
            <a:off x="6353600" y="4582033"/>
            <a:ext cx="4878400" cy="70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subTitle" idx="6"/>
          </p:nvPr>
        </p:nvSpPr>
        <p:spPr>
          <a:xfrm>
            <a:off x="6353600" y="5142345"/>
            <a:ext cx="4878400" cy="9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960000" y="516800"/>
            <a:ext cx="10272000" cy="7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subTitle" idx="7"/>
          </p:nvPr>
        </p:nvSpPr>
        <p:spPr>
          <a:xfrm>
            <a:off x="963167" y="1599168"/>
            <a:ext cx="4878400" cy="70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endParaRPr/>
          </a:p>
        </p:txBody>
      </p:sp>
      <p:sp>
        <p:nvSpPr>
          <p:cNvPr id="169" name="Google Shape;169;p20"/>
          <p:cNvSpPr txBox="1">
            <a:spLocks noGrp="1"/>
          </p:cNvSpPr>
          <p:nvPr>
            <p:ph type="subTitle" idx="8"/>
          </p:nvPr>
        </p:nvSpPr>
        <p:spPr>
          <a:xfrm>
            <a:off x="963167" y="2159481"/>
            <a:ext cx="4878400" cy="9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0"/>
          <p:cNvSpPr txBox="1">
            <a:spLocks noGrp="1"/>
          </p:cNvSpPr>
          <p:nvPr>
            <p:ph type="subTitle" idx="9"/>
          </p:nvPr>
        </p:nvSpPr>
        <p:spPr>
          <a:xfrm>
            <a:off x="963167" y="3090601"/>
            <a:ext cx="4878400" cy="70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endParaRPr/>
          </a:p>
        </p:txBody>
      </p:sp>
      <p:sp>
        <p:nvSpPr>
          <p:cNvPr id="171" name="Google Shape;171;p20"/>
          <p:cNvSpPr txBox="1">
            <a:spLocks noGrp="1"/>
          </p:cNvSpPr>
          <p:nvPr>
            <p:ph type="subTitle" idx="13"/>
          </p:nvPr>
        </p:nvSpPr>
        <p:spPr>
          <a:xfrm>
            <a:off x="963167" y="3650913"/>
            <a:ext cx="4878400" cy="9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0"/>
          <p:cNvSpPr txBox="1">
            <a:spLocks noGrp="1"/>
          </p:cNvSpPr>
          <p:nvPr>
            <p:ph type="subTitle" idx="14"/>
          </p:nvPr>
        </p:nvSpPr>
        <p:spPr>
          <a:xfrm>
            <a:off x="963167" y="4582033"/>
            <a:ext cx="4878400" cy="70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endParaRPr/>
          </a:p>
        </p:txBody>
      </p:sp>
      <p:sp>
        <p:nvSpPr>
          <p:cNvPr id="173" name="Google Shape;173;p20"/>
          <p:cNvSpPr txBox="1">
            <a:spLocks noGrp="1"/>
          </p:cNvSpPr>
          <p:nvPr>
            <p:ph type="subTitle" idx="15"/>
          </p:nvPr>
        </p:nvSpPr>
        <p:spPr>
          <a:xfrm>
            <a:off x="963167" y="5142345"/>
            <a:ext cx="4878400" cy="9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74" name="Google Shape;174;p20"/>
          <p:cNvGrpSpPr/>
          <p:nvPr/>
        </p:nvGrpSpPr>
        <p:grpSpPr>
          <a:xfrm flipH="1">
            <a:off x="10492934" y="238073"/>
            <a:ext cx="2384196" cy="474000"/>
            <a:chOff x="229850" y="4608575"/>
            <a:chExt cx="1788147" cy="355500"/>
          </a:xfrm>
        </p:grpSpPr>
        <p:sp>
          <p:nvSpPr>
            <p:cNvPr id="175" name="Google Shape;175;p20"/>
            <p:cNvSpPr/>
            <p:nvPr/>
          </p:nvSpPr>
          <p:spPr>
            <a:xfrm>
              <a:off x="229850" y="4608575"/>
              <a:ext cx="1727700" cy="355500"/>
            </a:xfrm>
            <a:prstGeom prst="roundRect">
              <a:avLst>
                <a:gd name="adj" fmla="val 13038"/>
              </a:avLst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76" name="Google Shape;176;p20"/>
            <p:cNvGrpSpPr/>
            <p:nvPr/>
          </p:nvGrpSpPr>
          <p:grpSpPr>
            <a:xfrm>
              <a:off x="1899502" y="4716312"/>
              <a:ext cx="118495" cy="119191"/>
              <a:chOff x="4512753" y="952912"/>
              <a:chExt cx="118495" cy="119191"/>
            </a:xfrm>
          </p:grpSpPr>
          <p:sp>
            <p:nvSpPr>
              <p:cNvPr id="177" name="Google Shape;177;p20"/>
              <p:cNvSpPr/>
              <p:nvPr/>
            </p:nvSpPr>
            <p:spPr>
              <a:xfrm>
                <a:off x="4540464" y="980619"/>
                <a:ext cx="63074" cy="63776"/>
              </a:xfrm>
              <a:custGeom>
                <a:avLst/>
                <a:gdLst/>
                <a:ahLst/>
                <a:cxnLst/>
                <a:rect l="l" t="t" r="r" b="b"/>
                <a:pathLst>
                  <a:path w="890" h="900" extrusionOk="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8" name="Google Shape;178;p20"/>
              <p:cNvSpPr/>
              <p:nvPr/>
            </p:nvSpPr>
            <p:spPr>
              <a:xfrm>
                <a:off x="4512753" y="952912"/>
                <a:ext cx="118495" cy="119191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82" extrusionOk="0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48115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>
            <a:spLocks noGrp="1"/>
          </p:cNvSpPr>
          <p:nvPr>
            <p:ph type="title"/>
          </p:nvPr>
        </p:nvSpPr>
        <p:spPr>
          <a:xfrm>
            <a:off x="2321833" y="695167"/>
            <a:ext cx="4080400" cy="7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81" name="Google Shape;181;p21"/>
          <p:cNvGrpSpPr/>
          <p:nvPr/>
        </p:nvGrpSpPr>
        <p:grpSpPr>
          <a:xfrm>
            <a:off x="-228933" y="6144767"/>
            <a:ext cx="2384196" cy="474000"/>
            <a:chOff x="229850" y="4608575"/>
            <a:chExt cx="1788147" cy="355500"/>
          </a:xfrm>
        </p:grpSpPr>
        <p:sp>
          <p:nvSpPr>
            <p:cNvPr id="182" name="Google Shape;182;p21"/>
            <p:cNvSpPr/>
            <p:nvPr/>
          </p:nvSpPr>
          <p:spPr>
            <a:xfrm>
              <a:off x="229850" y="4608575"/>
              <a:ext cx="1727700" cy="355500"/>
            </a:xfrm>
            <a:prstGeom prst="roundRect">
              <a:avLst>
                <a:gd name="adj" fmla="val 13038"/>
              </a:avLst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83" name="Google Shape;183;p21"/>
            <p:cNvGrpSpPr/>
            <p:nvPr/>
          </p:nvGrpSpPr>
          <p:grpSpPr>
            <a:xfrm>
              <a:off x="1899502" y="4716312"/>
              <a:ext cx="118495" cy="119191"/>
              <a:chOff x="4512753" y="952912"/>
              <a:chExt cx="118495" cy="119191"/>
            </a:xfrm>
          </p:grpSpPr>
          <p:sp>
            <p:nvSpPr>
              <p:cNvPr id="184" name="Google Shape;184;p21"/>
              <p:cNvSpPr/>
              <p:nvPr/>
            </p:nvSpPr>
            <p:spPr>
              <a:xfrm>
                <a:off x="4540464" y="980619"/>
                <a:ext cx="63074" cy="63776"/>
              </a:xfrm>
              <a:custGeom>
                <a:avLst/>
                <a:gdLst/>
                <a:ahLst/>
                <a:cxnLst/>
                <a:rect l="l" t="t" r="r" b="b"/>
                <a:pathLst>
                  <a:path w="890" h="900" extrusionOk="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5" name="Google Shape;185;p21"/>
              <p:cNvSpPr/>
              <p:nvPr/>
            </p:nvSpPr>
            <p:spPr>
              <a:xfrm>
                <a:off x="4512753" y="952912"/>
                <a:ext cx="118495" cy="119191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82" extrusionOk="0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86" name="Google Shape;186;p21"/>
          <p:cNvSpPr/>
          <p:nvPr/>
        </p:nvSpPr>
        <p:spPr>
          <a:xfrm>
            <a:off x="11552666" y="-633059"/>
            <a:ext cx="1278671" cy="1266097"/>
          </a:xfrm>
          <a:custGeom>
            <a:avLst/>
            <a:gdLst/>
            <a:ahLst/>
            <a:cxnLst/>
            <a:rect l="l" t="t" r="r" b="b"/>
            <a:pathLst>
              <a:path w="10533" h="10430" extrusionOk="0">
                <a:moveTo>
                  <a:pt x="5270" y="3004"/>
                </a:moveTo>
                <a:cubicBezTo>
                  <a:pt x="6208" y="3004"/>
                  <a:pt x="7080" y="3606"/>
                  <a:pt x="7371" y="4546"/>
                </a:cubicBezTo>
                <a:cubicBezTo>
                  <a:pt x="7741" y="5709"/>
                  <a:pt x="7096" y="6957"/>
                  <a:pt x="5933" y="7327"/>
                </a:cubicBezTo>
                <a:cubicBezTo>
                  <a:pt x="5715" y="7395"/>
                  <a:pt x="5494" y="7427"/>
                  <a:pt x="5276" y="7427"/>
                </a:cubicBezTo>
                <a:cubicBezTo>
                  <a:pt x="4333" y="7427"/>
                  <a:pt x="3454" y="6824"/>
                  <a:pt x="3162" y="5879"/>
                </a:cubicBezTo>
                <a:cubicBezTo>
                  <a:pt x="2792" y="4715"/>
                  <a:pt x="3437" y="3478"/>
                  <a:pt x="4600" y="3108"/>
                </a:cubicBezTo>
                <a:cubicBezTo>
                  <a:pt x="4823" y="3037"/>
                  <a:pt x="5048" y="3004"/>
                  <a:pt x="5270" y="3004"/>
                </a:cubicBezTo>
                <a:close/>
                <a:moveTo>
                  <a:pt x="4197" y="0"/>
                </a:moveTo>
                <a:cubicBezTo>
                  <a:pt x="4151" y="0"/>
                  <a:pt x="4106" y="7"/>
                  <a:pt x="4061" y="20"/>
                </a:cubicBezTo>
                <a:lnTo>
                  <a:pt x="3268" y="274"/>
                </a:lnTo>
                <a:cubicBezTo>
                  <a:pt x="3014" y="348"/>
                  <a:pt x="2877" y="623"/>
                  <a:pt x="2961" y="866"/>
                </a:cubicBezTo>
                <a:lnTo>
                  <a:pt x="3215" y="1659"/>
                </a:lnTo>
                <a:cubicBezTo>
                  <a:pt x="3215" y="1691"/>
                  <a:pt x="3226" y="1712"/>
                  <a:pt x="3247" y="1733"/>
                </a:cubicBezTo>
                <a:cubicBezTo>
                  <a:pt x="2834" y="1977"/>
                  <a:pt x="2475" y="2283"/>
                  <a:pt x="2179" y="2643"/>
                </a:cubicBezTo>
                <a:cubicBezTo>
                  <a:pt x="2158" y="2622"/>
                  <a:pt x="2126" y="2611"/>
                  <a:pt x="2105" y="2590"/>
                </a:cubicBezTo>
                <a:lnTo>
                  <a:pt x="1365" y="2209"/>
                </a:lnTo>
                <a:cubicBezTo>
                  <a:pt x="1297" y="2179"/>
                  <a:pt x="1225" y="2162"/>
                  <a:pt x="1155" y="2162"/>
                </a:cubicBezTo>
                <a:cubicBezTo>
                  <a:pt x="1104" y="2162"/>
                  <a:pt x="1054" y="2171"/>
                  <a:pt x="1005" y="2188"/>
                </a:cubicBezTo>
                <a:cubicBezTo>
                  <a:pt x="878" y="2220"/>
                  <a:pt x="783" y="2304"/>
                  <a:pt x="730" y="2421"/>
                </a:cubicBezTo>
                <a:lnTo>
                  <a:pt x="349" y="3161"/>
                </a:lnTo>
                <a:cubicBezTo>
                  <a:pt x="233" y="3394"/>
                  <a:pt x="318" y="3679"/>
                  <a:pt x="550" y="3795"/>
                </a:cubicBezTo>
                <a:lnTo>
                  <a:pt x="1291" y="4176"/>
                </a:lnTo>
                <a:cubicBezTo>
                  <a:pt x="1322" y="4187"/>
                  <a:pt x="1343" y="4197"/>
                  <a:pt x="1375" y="4208"/>
                </a:cubicBezTo>
                <a:cubicBezTo>
                  <a:pt x="1259" y="4641"/>
                  <a:pt x="1217" y="5096"/>
                  <a:pt x="1259" y="5561"/>
                </a:cubicBezTo>
                <a:cubicBezTo>
                  <a:pt x="1227" y="5561"/>
                  <a:pt x="1206" y="5572"/>
                  <a:pt x="1174" y="5572"/>
                </a:cubicBezTo>
                <a:lnTo>
                  <a:pt x="381" y="5826"/>
                </a:lnTo>
                <a:cubicBezTo>
                  <a:pt x="138" y="5910"/>
                  <a:pt x="0" y="6175"/>
                  <a:pt x="75" y="6418"/>
                </a:cubicBezTo>
                <a:lnTo>
                  <a:pt x="328" y="7211"/>
                </a:lnTo>
                <a:cubicBezTo>
                  <a:pt x="388" y="7414"/>
                  <a:pt x="569" y="7543"/>
                  <a:pt x="769" y="7543"/>
                </a:cubicBezTo>
                <a:cubicBezTo>
                  <a:pt x="819" y="7543"/>
                  <a:pt x="870" y="7535"/>
                  <a:pt x="920" y="7518"/>
                </a:cubicBezTo>
                <a:lnTo>
                  <a:pt x="1714" y="7274"/>
                </a:lnTo>
                <a:cubicBezTo>
                  <a:pt x="1735" y="7264"/>
                  <a:pt x="1766" y="7253"/>
                  <a:pt x="1788" y="7243"/>
                </a:cubicBezTo>
                <a:cubicBezTo>
                  <a:pt x="2031" y="7655"/>
                  <a:pt x="2337" y="8004"/>
                  <a:pt x="2686" y="8300"/>
                </a:cubicBezTo>
                <a:cubicBezTo>
                  <a:pt x="2676" y="8321"/>
                  <a:pt x="2655" y="8353"/>
                  <a:pt x="2644" y="8374"/>
                </a:cubicBezTo>
                <a:lnTo>
                  <a:pt x="2263" y="9114"/>
                </a:lnTo>
                <a:cubicBezTo>
                  <a:pt x="2211" y="9231"/>
                  <a:pt x="2200" y="9358"/>
                  <a:pt x="2232" y="9474"/>
                </a:cubicBezTo>
                <a:cubicBezTo>
                  <a:pt x="2274" y="9601"/>
                  <a:pt x="2359" y="9696"/>
                  <a:pt x="2464" y="9749"/>
                </a:cubicBezTo>
                <a:lnTo>
                  <a:pt x="3215" y="10129"/>
                </a:lnTo>
                <a:cubicBezTo>
                  <a:pt x="3279" y="10168"/>
                  <a:pt x="3353" y="10187"/>
                  <a:pt x="3426" y="10187"/>
                </a:cubicBezTo>
                <a:cubicBezTo>
                  <a:pt x="3474" y="10187"/>
                  <a:pt x="3522" y="10178"/>
                  <a:pt x="3564" y="10161"/>
                </a:cubicBezTo>
                <a:cubicBezTo>
                  <a:pt x="3680" y="10129"/>
                  <a:pt x="3786" y="10045"/>
                  <a:pt x="3850" y="9929"/>
                </a:cubicBezTo>
                <a:lnTo>
                  <a:pt x="4230" y="9188"/>
                </a:lnTo>
                <a:cubicBezTo>
                  <a:pt x="4241" y="9157"/>
                  <a:pt x="4251" y="9135"/>
                  <a:pt x="4251" y="9114"/>
                </a:cubicBezTo>
                <a:cubicBezTo>
                  <a:pt x="4581" y="9193"/>
                  <a:pt x="4916" y="9236"/>
                  <a:pt x="5257" y="9236"/>
                </a:cubicBezTo>
                <a:cubicBezTo>
                  <a:pt x="5376" y="9236"/>
                  <a:pt x="5495" y="9231"/>
                  <a:pt x="5615" y="9220"/>
                </a:cubicBezTo>
                <a:cubicBezTo>
                  <a:pt x="5615" y="9252"/>
                  <a:pt x="5615" y="9273"/>
                  <a:pt x="5626" y="9305"/>
                </a:cubicBezTo>
                <a:lnTo>
                  <a:pt x="5880" y="10098"/>
                </a:lnTo>
                <a:cubicBezTo>
                  <a:pt x="5939" y="10301"/>
                  <a:pt x="6120" y="10429"/>
                  <a:pt x="6320" y="10429"/>
                </a:cubicBezTo>
                <a:cubicBezTo>
                  <a:pt x="6370" y="10429"/>
                  <a:pt x="6421" y="10421"/>
                  <a:pt x="6472" y="10404"/>
                </a:cubicBezTo>
                <a:lnTo>
                  <a:pt x="7265" y="10151"/>
                </a:lnTo>
                <a:cubicBezTo>
                  <a:pt x="7508" y="10077"/>
                  <a:pt x="7646" y="9812"/>
                  <a:pt x="7572" y="9569"/>
                </a:cubicBezTo>
                <a:lnTo>
                  <a:pt x="7318" y="8765"/>
                </a:lnTo>
                <a:cubicBezTo>
                  <a:pt x="7318" y="8744"/>
                  <a:pt x="7297" y="8713"/>
                  <a:pt x="7286" y="8691"/>
                </a:cubicBezTo>
                <a:cubicBezTo>
                  <a:pt x="7699" y="8459"/>
                  <a:pt x="8058" y="8142"/>
                  <a:pt x="8354" y="7793"/>
                </a:cubicBezTo>
                <a:cubicBezTo>
                  <a:pt x="8375" y="7803"/>
                  <a:pt x="8397" y="7824"/>
                  <a:pt x="8428" y="7835"/>
                </a:cubicBezTo>
                <a:lnTo>
                  <a:pt x="9168" y="8216"/>
                </a:lnTo>
                <a:cubicBezTo>
                  <a:pt x="9237" y="8253"/>
                  <a:pt x="9308" y="8268"/>
                  <a:pt x="9379" y="8268"/>
                </a:cubicBezTo>
                <a:cubicBezTo>
                  <a:pt x="9430" y="8268"/>
                  <a:pt x="9480" y="8260"/>
                  <a:pt x="9528" y="8247"/>
                </a:cubicBezTo>
                <a:cubicBezTo>
                  <a:pt x="9644" y="8205"/>
                  <a:pt x="9739" y="8131"/>
                  <a:pt x="9803" y="8015"/>
                </a:cubicBezTo>
                <a:lnTo>
                  <a:pt x="10184" y="7274"/>
                </a:lnTo>
                <a:cubicBezTo>
                  <a:pt x="10300" y="7042"/>
                  <a:pt x="10205" y="6756"/>
                  <a:pt x="9983" y="6640"/>
                </a:cubicBezTo>
                <a:lnTo>
                  <a:pt x="9232" y="6259"/>
                </a:lnTo>
                <a:cubicBezTo>
                  <a:pt x="9211" y="6238"/>
                  <a:pt x="9190" y="6228"/>
                  <a:pt x="9158" y="6228"/>
                </a:cubicBezTo>
                <a:cubicBezTo>
                  <a:pt x="9274" y="5794"/>
                  <a:pt x="9316" y="5329"/>
                  <a:pt x="9274" y="4874"/>
                </a:cubicBezTo>
                <a:cubicBezTo>
                  <a:pt x="9295" y="4863"/>
                  <a:pt x="9327" y="4863"/>
                  <a:pt x="9348" y="4853"/>
                </a:cubicBezTo>
                <a:lnTo>
                  <a:pt x="10152" y="4599"/>
                </a:lnTo>
                <a:cubicBezTo>
                  <a:pt x="10395" y="4525"/>
                  <a:pt x="10533" y="4261"/>
                  <a:pt x="10459" y="4007"/>
                </a:cubicBezTo>
                <a:lnTo>
                  <a:pt x="10205" y="3214"/>
                </a:lnTo>
                <a:cubicBezTo>
                  <a:pt x="10144" y="3015"/>
                  <a:pt x="9950" y="2887"/>
                  <a:pt x="9748" y="2887"/>
                </a:cubicBezTo>
                <a:cubicBezTo>
                  <a:pt x="9703" y="2887"/>
                  <a:pt x="9657" y="2894"/>
                  <a:pt x="9613" y="2907"/>
                </a:cubicBezTo>
                <a:lnTo>
                  <a:pt x="8819" y="3161"/>
                </a:lnTo>
                <a:cubicBezTo>
                  <a:pt x="8798" y="3172"/>
                  <a:pt x="8767" y="3182"/>
                  <a:pt x="8745" y="3193"/>
                </a:cubicBezTo>
                <a:cubicBezTo>
                  <a:pt x="8502" y="2780"/>
                  <a:pt x="8196" y="2421"/>
                  <a:pt x="7847" y="2125"/>
                </a:cubicBezTo>
                <a:cubicBezTo>
                  <a:pt x="7857" y="2104"/>
                  <a:pt x="7878" y="2082"/>
                  <a:pt x="7889" y="2051"/>
                </a:cubicBezTo>
                <a:lnTo>
                  <a:pt x="8270" y="1311"/>
                </a:lnTo>
                <a:cubicBezTo>
                  <a:pt x="8386" y="1078"/>
                  <a:pt x="8291" y="792"/>
                  <a:pt x="8069" y="676"/>
                </a:cubicBezTo>
                <a:lnTo>
                  <a:pt x="7318" y="295"/>
                </a:lnTo>
                <a:cubicBezTo>
                  <a:pt x="7250" y="261"/>
                  <a:pt x="7178" y="245"/>
                  <a:pt x="7108" y="245"/>
                </a:cubicBezTo>
                <a:cubicBezTo>
                  <a:pt x="6937" y="245"/>
                  <a:pt x="6773" y="339"/>
                  <a:pt x="6683" y="496"/>
                </a:cubicBezTo>
                <a:lnTo>
                  <a:pt x="6303" y="1247"/>
                </a:lnTo>
                <a:cubicBezTo>
                  <a:pt x="6292" y="1268"/>
                  <a:pt x="6282" y="1289"/>
                  <a:pt x="6271" y="1321"/>
                </a:cubicBezTo>
                <a:cubicBezTo>
                  <a:pt x="5948" y="1234"/>
                  <a:pt x="5612" y="1189"/>
                  <a:pt x="5270" y="1189"/>
                </a:cubicBezTo>
                <a:cubicBezTo>
                  <a:pt x="5153" y="1189"/>
                  <a:pt x="5036" y="1194"/>
                  <a:pt x="4918" y="1205"/>
                </a:cubicBezTo>
                <a:cubicBezTo>
                  <a:pt x="4918" y="1184"/>
                  <a:pt x="4907" y="1152"/>
                  <a:pt x="4907" y="1131"/>
                </a:cubicBezTo>
                <a:lnTo>
                  <a:pt x="4653" y="327"/>
                </a:lnTo>
                <a:cubicBezTo>
                  <a:pt x="4593" y="129"/>
                  <a:pt x="4398" y="0"/>
                  <a:pt x="41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356569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>
            <a:spLocks noGrp="1"/>
          </p:cNvSpPr>
          <p:nvPr>
            <p:ph type="title"/>
          </p:nvPr>
        </p:nvSpPr>
        <p:spPr>
          <a:xfrm>
            <a:off x="960000" y="516800"/>
            <a:ext cx="10272000" cy="7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11552666" y="5511725"/>
            <a:ext cx="1278671" cy="1266097"/>
          </a:xfrm>
          <a:custGeom>
            <a:avLst/>
            <a:gdLst/>
            <a:ahLst/>
            <a:cxnLst/>
            <a:rect l="l" t="t" r="r" b="b"/>
            <a:pathLst>
              <a:path w="10533" h="10430" extrusionOk="0">
                <a:moveTo>
                  <a:pt x="5270" y="3004"/>
                </a:moveTo>
                <a:cubicBezTo>
                  <a:pt x="6208" y="3004"/>
                  <a:pt x="7080" y="3606"/>
                  <a:pt x="7371" y="4546"/>
                </a:cubicBezTo>
                <a:cubicBezTo>
                  <a:pt x="7741" y="5709"/>
                  <a:pt x="7096" y="6957"/>
                  <a:pt x="5933" y="7327"/>
                </a:cubicBezTo>
                <a:cubicBezTo>
                  <a:pt x="5715" y="7395"/>
                  <a:pt x="5494" y="7427"/>
                  <a:pt x="5276" y="7427"/>
                </a:cubicBezTo>
                <a:cubicBezTo>
                  <a:pt x="4333" y="7427"/>
                  <a:pt x="3454" y="6824"/>
                  <a:pt x="3162" y="5879"/>
                </a:cubicBezTo>
                <a:cubicBezTo>
                  <a:pt x="2792" y="4715"/>
                  <a:pt x="3437" y="3478"/>
                  <a:pt x="4600" y="3108"/>
                </a:cubicBezTo>
                <a:cubicBezTo>
                  <a:pt x="4823" y="3037"/>
                  <a:pt x="5048" y="3004"/>
                  <a:pt x="5270" y="3004"/>
                </a:cubicBezTo>
                <a:close/>
                <a:moveTo>
                  <a:pt x="4197" y="0"/>
                </a:moveTo>
                <a:cubicBezTo>
                  <a:pt x="4151" y="0"/>
                  <a:pt x="4106" y="7"/>
                  <a:pt x="4061" y="20"/>
                </a:cubicBezTo>
                <a:lnTo>
                  <a:pt x="3268" y="274"/>
                </a:lnTo>
                <a:cubicBezTo>
                  <a:pt x="3014" y="348"/>
                  <a:pt x="2877" y="623"/>
                  <a:pt x="2961" y="866"/>
                </a:cubicBezTo>
                <a:lnTo>
                  <a:pt x="3215" y="1659"/>
                </a:lnTo>
                <a:cubicBezTo>
                  <a:pt x="3215" y="1691"/>
                  <a:pt x="3226" y="1712"/>
                  <a:pt x="3247" y="1733"/>
                </a:cubicBezTo>
                <a:cubicBezTo>
                  <a:pt x="2834" y="1977"/>
                  <a:pt x="2475" y="2283"/>
                  <a:pt x="2179" y="2643"/>
                </a:cubicBezTo>
                <a:cubicBezTo>
                  <a:pt x="2158" y="2622"/>
                  <a:pt x="2126" y="2611"/>
                  <a:pt x="2105" y="2590"/>
                </a:cubicBezTo>
                <a:lnTo>
                  <a:pt x="1365" y="2209"/>
                </a:lnTo>
                <a:cubicBezTo>
                  <a:pt x="1297" y="2179"/>
                  <a:pt x="1225" y="2162"/>
                  <a:pt x="1155" y="2162"/>
                </a:cubicBezTo>
                <a:cubicBezTo>
                  <a:pt x="1104" y="2162"/>
                  <a:pt x="1054" y="2171"/>
                  <a:pt x="1005" y="2188"/>
                </a:cubicBezTo>
                <a:cubicBezTo>
                  <a:pt x="878" y="2220"/>
                  <a:pt x="783" y="2304"/>
                  <a:pt x="730" y="2421"/>
                </a:cubicBezTo>
                <a:lnTo>
                  <a:pt x="349" y="3161"/>
                </a:lnTo>
                <a:cubicBezTo>
                  <a:pt x="233" y="3394"/>
                  <a:pt x="318" y="3679"/>
                  <a:pt x="550" y="3795"/>
                </a:cubicBezTo>
                <a:lnTo>
                  <a:pt x="1291" y="4176"/>
                </a:lnTo>
                <a:cubicBezTo>
                  <a:pt x="1322" y="4187"/>
                  <a:pt x="1343" y="4197"/>
                  <a:pt x="1375" y="4208"/>
                </a:cubicBezTo>
                <a:cubicBezTo>
                  <a:pt x="1259" y="4641"/>
                  <a:pt x="1217" y="5096"/>
                  <a:pt x="1259" y="5561"/>
                </a:cubicBezTo>
                <a:cubicBezTo>
                  <a:pt x="1227" y="5561"/>
                  <a:pt x="1206" y="5572"/>
                  <a:pt x="1174" y="5572"/>
                </a:cubicBezTo>
                <a:lnTo>
                  <a:pt x="381" y="5826"/>
                </a:lnTo>
                <a:cubicBezTo>
                  <a:pt x="138" y="5910"/>
                  <a:pt x="0" y="6175"/>
                  <a:pt x="75" y="6418"/>
                </a:cubicBezTo>
                <a:lnTo>
                  <a:pt x="328" y="7211"/>
                </a:lnTo>
                <a:cubicBezTo>
                  <a:pt x="388" y="7414"/>
                  <a:pt x="569" y="7543"/>
                  <a:pt x="769" y="7543"/>
                </a:cubicBezTo>
                <a:cubicBezTo>
                  <a:pt x="819" y="7543"/>
                  <a:pt x="870" y="7535"/>
                  <a:pt x="920" y="7518"/>
                </a:cubicBezTo>
                <a:lnTo>
                  <a:pt x="1714" y="7274"/>
                </a:lnTo>
                <a:cubicBezTo>
                  <a:pt x="1735" y="7264"/>
                  <a:pt x="1766" y="7253"/>
                  <a:pt x="1788" y="7243"/>
                </a:cubicBezTo>
                <a:cubicBezTo>
                  <a:pt x="2031" y="7655"/>
                  <a:pt x="2337" y="8004"/>
                  <a:pt x="2686" y="8300"/>
                </a:cubicBezTo>
                <a:cubicBezTo>
                  <a:pt x="2676" y="8321"/>
                  <a:pt x="2655" y="8353"/>
                  <a:pt x="2644" y="8374"/>
                </a:cubicBezTo>
                <a:lnTo>
                  <a:pt x="2263" y="9114"/>
                </a:lnTo>
                <a:cubicBezTo>
                  <a:pt x="2211" y="9231"/>
                  <a:pt x="2200" y="9358"/>
                  <a:pt x="2232" y="9474"/>
                </a:cubicBezTo>
                <a:cubicBezTo>
                  <a:pt x="2274" y="9601"/>
                  <a:pt x="2359" y="9696"/>
                  <a:pt x="2464" y="9749"/>
                </a:cubicBezTo>
                <a:lnTo>
                  <a:pt x="3215" y="10129"/>
                </a:lnTo>
                <a:cubicBezTo>
                  <a:pt x="3279" y="10168"/>
                  <a:pt x="3353" y="10187"/>
                  <a:pt x="3426" y="10187"/>
                </a:cubicBezTo>
                <a:cubicBezTo>
                  <a:pt x="3474" y="10187"/>
                  <a:pt x="3522" y="10178"/>
                  <a:pt x="3564" y="10161"/>
                </a:cubicBezTo>
                <a:cubicBezTo>
                  <a:pt x="3680" y="10129"/>
                  <a:pt x="3786" y="10045"/>
                  <a:pt x="3850" y="9929"/>
                </a:cubicBezTo>
                <a:lnTo>
                  <a:pt x="4230" y="9188"/>
                </a:lnTo>
                <a:cubicBezTo>
                  <a:pt x="4241" y="9157"/>
                  <a:pt x="4251" y="9135"/>
                  <a:pt x="4251" y="9114"/>
                </a:cubicBezTo>
                <a:cubicBezTo>
                  <a:pt x="4581" y="9193"/>
                  <a:pt x="4916" y="9236"/>
                  <a:pt x="5257" y="9236"/>
                </a:cubicBezTo>
                <a:cubicBezTo>
                  <a:pt x="5376" y="9236"/>
                  <a:pt x="5495" y="9231"/>
                  <a:pt x="5615" y="9220"/>
                </a:cubicBezTo>
                <a:cubicBezTo>
                  <a:pt x="5615" y="9252"/>
                  <a:pt x="5615" y="9273"/>
                  <a:pt x="5626" y="9305"/>
                </a:cubicBezTo>
                <a:lnTo>
                  <a:pt x="5880" y="10098"/>
                </a:lnTo>
                <a:cubicBezTo>
                  <a:pt x="5939" y="10301"/>
                  <a:pt x="6120" y="10429"/>
                  <a:pt x="6320" y="10429"/>
                </a:cubicBezTo>
                <a:cubicBezTo>
                  <a:pt x="6370" y="10429"/>
                  <a:pt x="6421" y="10421"/>
                  <a:pt x="6472" y="10404"/>
                </a:cubicBezTo>
                <a:lnTo>
                  <a:pt x="7265" y="10151"/>
                </a:lnTo>
                <a:cubicBezTo>
                  <a:pt x="7508" y="10077"/>
                  <a:pt x="7646" y="9812"/>
                  <a:pt x="7572" y="9569"/>
                </a:cubicBezTo>
                <a:lnTo>
                  <a:pt x="7318" y="8765"/>
                </a:lnTo>
                <a:cubicBezTo>
                  <a:pt x="7318" y="8744"/>
                  <a:pt x="7297" y="8713"/>
                  <a:pt x="7286" y="8691"/>
                </a:cubicBezTo>
                <a:cubicBezTo>
                  <a:pt x="7699" y="8459"/>
                  <a:pt x="8058" y="8142"/>
                  <a:pt x="8354" y="7793"/>
                </a:cubicBezTo>
                <a:cubicBezTo>
                  <a:pt x="8375" y="7803"/>
                  <a:pt x="8397" y="7824"/>
                  <a:pt x="8428" y="7835"/>
                </a:cubicBezTo>
                <a:lnTo>
                  <a:pt x="9168" y="8216"/>
                </a:lnTo>
                <a:cubicBezTo>
                  <a:pt x="9237" y="8253"/>
                  <a:pt x="9308" y="8268"/>
                  <a:pt x="9379" y="8268"/>
                </a:cubicBezTo>
                <a:cubicBezTo>
                  <a:pt x="9430" y="8268"/>
                  <a:pt x="9480" y="8260"/>
                  <a:pt x="9528" y="8247"/>
                </a:cubicBezTo>
                <a:cubicBezTo>
                  <a:pt x="9644" y="8205"/>
                  <a:pt x="9739" y="8131"/>
                  <a:pt x="9803" y="8015"/>
                </a:cubicBezTo>
                <a:lnTo>
                  <a:pt x="10184" y="7274"/>
                </a:lnTo>
                <a:cubicBezTo>
                  <a:pt x="10300" y="7042"/>
                  <a:pt x="10205" y="6756"/>
                  <a:pt x="9983" y="6640"/>
                </a:cubicBezTo>
                <a:lnTo>
                  <a:pt x="9232" y="6259"/>
                </a:lnTo>
                <a:cubicBezTo>
                  <a:pt x="9211" y="6238"/>
                  <a:pt x="9190" y="6228"/>
                  <a:pt x="9158" y="6228"/>
                </a:cubicBezTo>
                <a:cubicBezTo>
                  <a:pt x="9274" y="5794"/>
                  <a:pt x="9316" y="5329"/>
                  <a:pt x="9274" y="4874"/>
                </a:cubicBezTo>
                <a:cubicBezTo>
                  <a:pt x="9295" y="4863"/>
                  <a:pt x="9327" y="4863"/>
                  <a:pt x="9348" y="4853"/>
                </a:cubicBezTo>
                <a:lnTo>
                  <a:pt x="10152" y="4599"/>
                </a:lnTo>
                <a:cubicBezTo>
                  <a:pt x="10395" y="4525"/>
                  <a:pt x="10533" y="4261"/>
                  <a:pt x="10459" y="4007"/>
                </a:cubicBezTo>
                <a:lnTo>
                  <a:pt x="10205" y="3214"/>
                </a:lnTo>
                <a:cubicBezTo>
                  <a:pt x="10144" y="3015"/>
                  <a:pt x="9950" y="2887"/>
                  <a:pt x="9748" y="2887"/>
                </a:cubicBezTo>
                <a:cubicBezTo>
                  <a:pt x="9703" y="2887"/>
                  <a:pt x="9657" y="2894"/>
                  <a:pt x="9613" y="2907"/>
                </a:cubicBezTo>
                <a:lnTo>
                  <a:pt x="8819" y="3161"/>
                </a:lnTo>
                <a:cubicBezTo>
                  <a:pt x="8798" y="3172"/>
                  <a:pt x="8767" y="3182"/>
                  <a:pt x="8745" y="3193"/>
                </a:cubicBezTo>
                <a:cubicBezTo>
                  <a:pt x="8502" y="2780"/>
                  <a:pt x="8196" y="2421"/>
                  <a:pt x="7847" y="2125"/>
                </a:cubicBezTo>
                <a:cubicBezTo>
                  <a:pt x="7857" y="2104"/>
                  <a:pt x="7878" y="2082"/>
                  <a:pt x="7889" y="2051"/>
                </a:cubicBezTo>
                <a:lnTo>
                  <a:pt x="8270" y="1311"/>
                </a:lnTo>
                <a:cubicBezTo>
                  <a:pt x="8386" y="1078"/>
                  <a:pt x="8291" y="792"/>
                  <a:pt x="8069" y="676"/>
                </a:cubicBezTo>
                <a:lnTo>
                  <a:pt x="7318" y="295"/>
                </a:lnTo>
                <a:cubicBezTo>
                  <a:pt x="7250" y="261"/>
                  <a:pt x="7178" y="245"/>
                  <a:pt x="7108" y="245"/>
                </a:cubicBezTo>
                <a:cubicBezTo>
                  <a:pt x="6937" y="245"/>
                  <a:pt x="6773" y="339"/>
                  <a:pt x="6683" y="496"/>
                </a:cubicBezTo>
                <a:lnTo>
                  <a:pt x="6303" y="1247"/>
                </a:lnTo>
                <a:cubicBezTo>
                  <a:pt x="6292" y="1268"/>
                  <a:pt x="6282" y="1289"/>
                  <a:pt x="6271" y="1321"/>
                </a:cubicBezTo>
                <a:cubicBezTo>
                  <a:pt x="5948" y="1234"/>
                  <a:pt x="5612" y="1189"/>
                  <a:pt x="5270" y="1189"/>
                </a:cubicBezTo>
                <a:cubicBezTo>
                  <a:pt x="5153" y="1189"/>
                  <a:pt x="5036" y="1194"/>
                  <a:pt x="4918" y="1205"/>
                </a:cubicBezTo>
                <a:cubicBezTo>
                  <a:pt x="4918" y="1184"/>
                  <a:pt x="4907" y="1152"/>
                  <a:pt x="4907" y="1131"/>
                </a:cubicBezTo>
                <a:lnTo>
                  <a:pt x="4653" y="327"/>
                </a:lnTo>
                <a:cubicBezTo>
                  <a:pt x="4593" y="129"/>
                  <a:pt x="4398" y="0"/>
                  <a:pt x="41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0" name="Google Shape;190;p22"/>
          <p:cNvSpPr/>
          <p:nvPr/>
        </p:nvSpPr>
        <p:spPr>
          <a:xfrm>
            <a:off x="11542200" y="-385067"/>
            <a:ext cx="1139200" cy="1104400"/>
          </a:xfrm>
          <a:prstGeom prst="roundRect">
            <a:avLst>
              <a:gd name="adj" fmla="val 16923"/>
            </a:avLst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9467242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23"/>
          <p:cNvGrpSpPr/>
          <p:nvPr/>
        </p:nvGrpSpPr>
        <p:grpSpPr>
          <a:xfrm>
            <a:off x="498550" y="680952"/>
            <a:ext cx="11195209" cy="5496269"/>
            <a:chOff x="487350" y="566398"/>
            <a:chExt cx="8169300" cy="4010705"/>
          </a:xfrm>
        </p:grpSpPr>
        <p:sp>
          <p:nvSpPr>
            <p:cNvPr id="193" name="Google Shape;193;p23"/>
            <p:cNvSpPr/>
            <p:nvPr/>
          </p:nvSpPr>
          <p:spPr>
            <a:xfrm rot="10800000">
              <a:off x="487350" y="627965"/>
              <a:ext cx="8169300" cy="3884400"/>
            </a:xfrm>
            <a:prstGeom prst="roundRect">
              <a:avLst>
                <a:gd name="adj" fmla="val 6093"/>
              </a:avLst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94" name="Google Shape;194;p23"/>
            <p:cNvGrpSpPr/>
            <p:nvPr/>
          </p:nvGrpSpPr>
          <p:grpSpPr>
            <a:xfrm rot="10800000">
              <a:off x="4478151" y="4457913"/>
              <a:ext cx="118496" cy="119189"/>
              <a:chOff x="6916887" y="844381"/>
              <a:chExt cx="102870" cy="103481"/>
            </a:xfrm>
          </p:grpSpPr>
          <p:sp>
            <p:nvSpPr>
              <p:cNvPr id="195" name="Google Shape;195;p23"/>
              <p:cNvSpPr/>
              <p:nvPr/>
            </p:nvSpPr>
            <p:spPr>
              <a:xfrm>
                <a:off x="6940943" y="868436"/>
                <a:ext cx="54757" cy="55370"/>
              </a:xfrm>
              <a:custGeom>
                <a:avLst/>
                <a:gdLst/>
                <a:ahLst/>
                <a:cxnLst/>
                <a:rect l="l" t="t" r="r" b="b"/>
                <a:pathLst>
                  <a:path w="890" h="900" extrusionOk="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6" name="Google Shape;196;p23"/>
              <p:cNvSpPr/>
              <p:nvPr/>
            </p:nvSpPr>
            <p:spPr>
              <a:xfrm>
                <a:off x="6916887" y="844381"/>
                <a:ext cx="102870" cy="103481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82" extrusionOk="0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97" name="Google Shape;197;p23"/>
            <p:cNvGrpSpPr/>
            <p:nvPr/>
          </p:nvGrpSpPr>
          <p:grpSpPr>
            <a:xfrm rot="10800000">
              <a:off x="6888914" y="566398"/>
              <a:ext cx="118496" cy="119189"/>
              <a:chOff x="6620258" y="1050444"/>
              <a:chExt cx="102870" cy="103481"/>
            </a:xfrm>
          </p:grpSpPr>
          <p:sp>
            <p:nvSpPr>
              <p:cNvPr id="198" name="Google Shape;198;p23"/>
              <p:cNvSpPr/>
              <p:nvPr/>
            </p:nvSpPr>
            <p:spPr>
              <a:xfrm>
                <a:off x="6644314" y="1074499"/>
                <a:ext cx="54757" cy="55370"/>
              </a:xfrm>
              <a:custGeom>
                <a:avLst/>
                <a:gdLst/>
                <a:ahLst/>
                <a:cxnLst/>
                <a:rect l="l" t="t" r="r" b="b"/>
                <a:pathLst>
                  <a:path w="890" h="900" extrusionOk="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9" name="Google Shape;199;p23"/>
              <p:cNvSpPr/>
              <p:nvPr/>
            </p:nvSpPr>
            <p:spPr>
              <a:xfrm>
                <a:off x="6620258" y="1050444"/>
                <a:ext cx="102870" cy="103481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82" extrusionOk="0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00" name="Google Shape;200;p23"/>
          <p:cNvSpPr txBox="1">
            <a:spLocks noGrp="1"/>
          </p:cNvSpPr>
          <p:nvPr>
            <p:ph type="title"/>
          </p:nvPr>
        </p:nvSpPr>
        <p:spPr>
          <a:xfrm>
            <a:off x="6347967" y="2116117"/>
            <a:ext cx="4741200" cy="12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3"/>
          <p:cNvSpPr txBox="1">
            <a:spLocks noGrp="1"/>
          </p:cNvSpPr>
          <p:nvPr>
            <p:ph type="subTitle" idx="1"/>
          </p:nvPr>
        </p:nvSpPr>
        <p:spPr>
          <a:xfrm>
            <a:off x="6347967" y="3426316"/>
            <a:ext cx="4741200" cy="11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3"/>
          <p:cNvSpPr txBox="1"/>
          <p:nvPr/>
        </p:nvSpPr>
        <p:spPr>
          <a:xfrm>
            <a:off x="6347967" y="4642033"/>
            <a:ext cx="4084000" cy="8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lang="en" sz="1333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lang="en" sz="1333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" sz="1333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and infographics &amp; images by </a:t>
            </a:r>
            <a:r>
              <a:rPr lang="en" sz="1333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33" u="sng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3" name="Google Shape;203;p23"/>
          <p:cNvSpPr/>
          <p:nvPr/>
        </p:nvSpPr>
        <p:spPr>
          <a:xfrm>
            <a:off x="11076349" y="6396735"/>
            <a:ext cx="931715" cy="922533"/>
          </a:xfrm>
          <a:custGeom>
            <a:avLst/>
            <a:gdLst/>
            <a:ahLst/>
            <a:cxnLst/>
            <a:rect l="l" t="t" r="r" b="b"/>
            <a:pathLst>
              <a:path w="10533" h="10430" extrusionOk="0">
                <a:moveTo>
                  <a:pt x="5270" y="3004"/>
                </a:moveTo>
                <a:cubicBezTo>
                  <a:pt x="6208" y="3004"/>
                  <a:pt x="7080" y="3606"/>
                  <a:pt x="7371" y="4546"/>
                </a:cubicBezTo>
                <a:cubicBezTo>
                  <a:pt x="7741" y="5709"/>
                  <a:pt x="7096" y="6957"/>
                  <a:pt x="5933" y="7327"/>
                </a:cubicBezTo>
                <a:cubicBezTo>
                  <a:pt x="5715" y="7395"/>
                  <a:pt x="5494" y="7427"/>
                  <a:pt x="5276" y="7427"/>
                </a:cubicBezTo>
                <a:cubicBezTo>
                  <a:pt x="4333" y="7427"/>
                  <a:pt x="3454" y="6824"/>
                  <a:pt x="3162" y="5879"/>
                </a:cubicBezTo>
                <a:cubicBezTo>
                  <a:pt x="2792" y="4715"/>
                  <a:pt x="3437" y="3478"/>
                  <a:pt x="4600" y="3108"/>
                </a:cubicBezTo>
                <a:cubicBezTo>
                  <a:pt x="4823" y="3037"/>
                  <a:pt x="5048" y="3004"/>
                  <a:pt x="5270" y="3004"/>
                </a:cubicBezTo>
                <a:close/>
                <a:moveTo>
                  <a:pt x="4197" y="0"/>
                </a:moveTo>
                <a:cubicBezTo>
                  <a:pt x="4151" y="0"/>
                  <a:pt x="4106" y="7"/>
                  <a:pt x="4061" y="20"/>
                </a:cubicBezTo>
                <a:lnTo>
                  <a:pt x="3268" y="274"/>
                </a:lnTo>
                <a:cubicBezTo>
                  <a:pt x="3014" y="348"/>
                  <a:pt x="2877" y="623"/>
                  <a:pt x="2961" y="866"/>
                </a:cubicBezTo>
                <a:lnTo>
                  <a:pt x="3215" y="1659"/>
                </a:lnTo>
                <a:cubicBezTo>
                  <a:pt x="3215" y="1691"/>
                  <a:pt x="3226" y="1712"/>
                  <a:pt x="3247" y="1733"/>
                </a:cubicBezTo>
                <a:cubicBezTo>
                  <a:pt x="2834" y="1977"/>
                  <a:pt x="2475" y="2283"/>
                  <a:pt x="2179" y="2643"/>
                </a:cubicBezTo>
                <a:cubicBezTo>
                  <a:pt x="2158" y="2622"/>
                  <a:pt x="2126" y="2611"/>
                  <a:pt x="2105" y="2590"/>
                </a:cubicBezTo>
                <a:lnTo>
                  <a:pt x="1365" y="2209"/>
                </a:lnTo>
                <a:cubicBezTo>
                  <a:pt x="1297" y="2179"/>
                  <a:pt x="1225" y="2162"/>
                  <a:pt x="1155" y="2162"/>
                </a:cubicBezTo>
                <a:cubicBezTo>
                  <a:pt x="1104" y="2162"/>
                  <a:pt x="1054" y="2171"/>
                  <a:pt x="1005" y="2188"/>
                </a:cubicBezTo>
                <a:cubicBezTo>
                  <a:pt x="878" y="2220"/>
                  <a:pt x="783" y="2304"/>
                  <a:pt x="730" y="2421"/>
                </a:cubicBezTo>
                <a:lnTo>
                  <a:pt x="349" y="3161"/>
                </a:lnTo>
                <a:cubicBezTo>
                  <a:pt x="233" y="3394"/>
                  <a:pt x="318" y="3679"/>
                  <a:pt x="550" y="3795"/>
                </a:cubicBezTo>
                <a:lnTo>
                  <a:pt x="1291" y="4176"/>
                </a:lnTo>
                <a:cubicBezTo>
                  <a:pt x="1322" y="4187"/>
                  <a:pt x="1343" y="4197"/>
                  <a:pt x="1375" y="4208"/>
                </a:cubicBezTo>
                <a:cubicBezTo>
                  <a:pt x="1259" y="4641"/>
                  <a:pt x="1217" y="5096"/>
                  <a:pt x="1259" y="5561"/>
                </a:cubicBezTo>
                <a:cubicBezTo>
                  <a:pt x="1227" y="5561"/>
                  <a:pt x="1206" y="5572"/>
                  <a:pt x="1174" y="5572"/>
                </a:cubicBezTo>
                <a:lnTo>
                  <a:pt x="381" y="5826"/>
                </a:lnTo>
                <a:cubicBezTo>
                  <a:pt x="138" y="5910"/>
                  <a:pt x="0" y="6175"/>
                  <a:pt x="75" y="6418"/>
                </a:cubicBezTo>
                <a:lnTo>
                  <a:pt x="328" y="7211"/>
                </a:lnTo>
                <a:cubicBezTo>
                  <a:pt x="388" y="7414"/>
                  <a:pt x="569" y="7543"/>
                  <a:pt x="769" y="7543"/>
                </a:cubicBezTo>
                <a:cubicBezTo>
                  <a:pt x="819" y="7543"/>
                  <a:pt x="870" y="7535"/>
                  <a:pt x="920" y="7518"/>
                </a:cubicBezTo>
                <a:lnTo>
                  <a:pt x="1714" y="7274"/>
                </a:lnTo>
                <a:cubicBezTo>
                  <a:pt x="1735" y="7264"/>
                  <a:pt x="1766" y="7253"/>
                  <a:pt x="1788" y="7243"/>
                </a:cubicBezTo>
                <a:cubicBezTo>
                  <a:pt x="2031" y="7655"/>
                  <a:pt x="2337" y="8004"/>
                  <a:pt x="2686" y="8300"/>
                </a:cubicBezTo>
                <a:cubicBezTo>
                  <a:pt x="2676" y="8321"/>
                  <a:pt x="2655" y="8353"/>
                  <a:pt x="2644" y="8374"/>
                </a:cubicBezTo>
                <a:lnTo>
                  <a:pt x="2263" y="9114"/>
                </a:lnTo>
                <a:cubicBezTo>
                  <a:pt x="2211" y="9231"/>
                  <a:pt x="2200" y="9358"/>
                  <a:pt x="2232" y="9474"/>
                </a:cubicBezTo>
                <a:cubicBezTo>
                  <a:pt x="2274" y="9601"/>
                  <a:pt x="2359" y="9696"/>
                  <a:pt x="2464" y="9749"/>
                </a:cubicBezTo>
                <a:lnTo>
                  <a:pt x="3215" y="10129"/>
                </a:lnTo>
                <a:cubicBezTo>
                  <a:pt x="3279" y="10168"/>
                  <a:pt x="3353" y="10187"/>
                  <a:pt x="3426" y="10187"/>
                </a:cubicBezTo>
                <a:cubicBezTo>
                  <a:pt x="3474" y="10187"/>
                  <a:pt x="3522" y="10178"/>
                  <a:pt x="3564" y="10161"/>
                </a:cubicBezTo>
                <a:cubicBezTo>
                  <a:pt x="3680" y="10129"/>
                  <a:pt x="3786" y="10045"/>
                  <a:pt x="3850" y="9929"/>
                </a:cubicBezTo>
                <a:lnTo>
                  <a:pt x="4230" y="9188"/>
                </a:lnTo>
                <a:cubicBezTo>
                  <a:pt x="4241" y="9157"/>
                  <a:pt x="4251" y="9135"/>
                  <a:pt x="4251" y="9114"/>
                </a:cubicBezTo>
                <a:cubicBezTo>
                  <a:pt x="4581" y="9193"/>
                  <a:pt x="4916" y="9236"/>
                  <a:pt x="5257" y="9236"/>
                </a:cubicBezTo>
                <a:cubicBezTo>
                  <a:pt x="5376" y="9236"/>
                  <a:pt x="5495" y="9231"/>
                  <a:pt x="5615" y="9220"/>
                </a:cubicBezTo>
                <a:cubicBezTo>
                  <a:pt x="5615" y="9252"/>
                  <a:pt x="5615" y="9273"/>
                  <a:pt x="5626" y="9305"/>
                </a:cubicBezTo>
                <a:lnTo>
                  <a:pt x="5880" y="10098"/>
                </a:lnTo>
                <a:cubicBezTo>
                  <a:pt x="5939" y="10301"/>
                  <a:pt x="6120" y="10429"/>
                  <a:pt x="6320" y="10429"/>
                </a:cubicBezTo>
                <a:cubicBezTo>
                  <a:pt x="6370" y="10429"/>
                  <a:pt x="6421" y="10421"/>
                  <a:pt x="6472" y="10404"/>
                </a:cubicBezTo>
                <a:lnTo>
                  <a:pt x="7265" y="10151"/>
                </a:lnTo>
                <a:cubicBezTo>
                  <a:pt x="7508" y="10077"/>
                  <a:pt x="7646" y="9812"/>
                  <a:pt x="7572" y="9569"/>
                </a:cubicBezTo>
                <a:lnTo>
                  <a:pt x="7318" y="8765"/>
                </a:lnTo>
                <a:cubicBezTo>
                  <a:pt x="7318" y="8744"/>
                  <a:pt x="7297" y="8713"/>
                  <a:pt x="7286" y="8691"/>
                </a:cubicBezTo>
                <a:cubicBezTo>
                  <a:pt x="7699" y="8459"/>
                  <a:pt x="8058" y="8142"/>
                  <a:pt x="8354" y="7793"/>
                </a:cubicBezTo>
                <a:cubicBezTo>
                  <a:pt x="8375" y="7803"/>
                  <a:pt x="8397" y="7824"/>
                  <a:pt x="8428" y="7835"/>
                </a:cubicBezTo>
                <a:lnTo>
                  <a:pt x="9168" y="8216"/>
                </a:lnTo>
                <a:cubicBezTo>
                  <a:pt x="9237" y="8253"/>
                  <a:pt x="9308" y="8268"/>
                  <a:pt x="9379" y="8268"/>
                </a:cubicBezTo>
                <a:cubicBezTo>
                  <a:pt x="9430" y="8268"/>
                  <a:pt x="9480" y="8260"/>
                  <a:pt x="9528" y="8247"/>
                </a:cubicBezTo>
                <a:cubicBezTo>
                  <a:pt x="9644" y="8205"/>
                  <a:pt x="9739" y="8131"/>
                  <a:pt x="9803" y="8015"/>
                </a:cubicBezTo>
                <a:lnTo>
                  <a:pt x="10184" y="7274"/>
                </a:lnTo>
                <a:cubicBezTo>
                  <a:pt x="10300" y="7042"/>
                  <a:pt x="10205" y="6756"/>
                  <a:pt x="9983" y="6640"/>
                </a:cubicBezTo>
                <a:lnTo>
                  <a:pt x="9232" y="6259"/>
                </a:lnTo>
                <a:cubicBezTo>
                  <a:pt x="9211" y="6238"/>
                  <a:pt x="9190" y="6228"/>
                  <a:pt x="9158" y="6228"/>
                </a:cubicBezTo>
                <a:cubicBezTo>
                  <a:pt x="9274" y="5794"/>
                  <a:pt x="9316" y="5329"/>
                  <a:pt x="9274" y="4874"/>
                </a:cubicBezTo>
                <a:cubicBezTo>
                  <a:pt x="9295" y="4863"/>
                  <a:pt x="9327" y="4863"/>
                  <a:pt x="9348" y="4853"/>
                </a:cubicBezTo>
                <a:lnTo>
                  <a:pt x="10152" y="4599"/>
                </a:lnTo>
                <a:cubicBezTo>
                  <a:pt x="10395" y="4525"/>
                  <a:pt x="10533" y="4261"/>
                  <a:pt x="10459" y="4007"/>
                </a:cubicBezTo>
                <a:lnTo>
                  <a:pt x="10205" y="3214"/>
                </a:lnTo>
                <a:cubicBezTo>
                  <a:pt x="10144" y="3015"/>
                  <a:pt x="9950" y="2887"/>
                  <a:pt x="9748" y="2887"/>
                </a:cubicBezTo>
                <a:cubicBezTo>
                  <a:pt x="9703" y="2887"/>
                  <a:pt x="9657" y="2894"/>
                  <a:pt x="9613" y="2907"/>
                </a:cubicBezTo>
                <a:lnTo>
                  <a:pt x="8819" y="3161"/>
                </a:lnTo>
                <a:cubicBezTo>
                  <a:pt x="8798" y="3172"/>
                  <a:pt x="8767" y="3182"/>
                  <a:pt x="8745" y="3193"/>
                </a:cubicBezTo>
                <a:cubicBezTo>
                  <a:pt x="8502" y="2780"/>
                  <a:pt x="8196" y="2421"/>
                  <a:pt x="7847" y="2125"/>
                </a:cubicBezTo>
                <a:cubicBezTo>
                  <a:pt x="7857" y="2104"/>
                  <a:pt x="7878" y="2082"/>
                  <a:pt x="7889" y="2051"/>
                </a:cubicBezTo>
                <a:lnTo>
                  <a:pt x="8270" y="1311"/>
                </a:lnTo>
                <a:cubicBezTo>
                  <a:pt x="8386" y="1078"/>
                  <a:pt x="8291" y="792"/>
                  <a:pt x="8069" y="676"/>
                </a:cubicBezTo>
                <a:lnTo>
                  <a:pt x="7318" y="295"/>
                </a:lnTo>
                <a:cubicBezTo>
                  <a:pt x="7250" y="261"/>
                  <a:pt x="7178" y="245"/>
                  <a:pt x="7108" y="245"/>
                </a:cubicBezTo>
                <a:cubicBezTo>
                  <a:pt x="6937" y="245"/>
                  <a:pt x="6773" y="339"/>
                  <a:pt x="6683" y="496"/>
                </a:cubicBezTo>
                <a:lnTo>
                  <a:pt x="6303" y="1247"/>
                </a:lnTo>
                <a:cubicBezTo>
                  <a:pt x="6292" y="1268"/>
                  <a:pt x="6282" y="1289"/>
                  <a:pt x="6271" y="1321"/>
                </a:cubicBezTo>
                <a:cubicBezTo>
                  <a:pt x="5948" y="1234"/>
                  <a:pt x="5612" y="1189"/>
                  <a:pt x="5270" y="1189"/>
                </a:cubicBezTo>
                <a:cubicBezTo>
                  <a:pt x="5153" y="1189"/>
                  <a:pt x="5036" y="1194"/>
                  <a:pt x="4918" y="1205"/>
                </a:cubicBezTo>
                <a:cubicBezTo>
                  <a:pt x="4918" y="1184"/>
                  <a:pt x="4907" y="1152"/>
                  <a:pt x="4907" y="1131"/>
                </a:cubicBezTo>
                <a:lnTo>
                  <a:pt x="4653" y="327"/>
                </a:lnTo>
                <a:cubicBezTo>
                  <a:pt x="4593" y="129"/>
                  <a:pt x="4398" y="0"/>
                  <a:pt x="41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062559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24"/>
          <p:cNvGrpSpPr/>
          <p:nvPr/>
        </p:nvGrpSpPr>
        <p:grpSpPr>
          <a:xfrm>
            <a:off x="669000" y="639883"/>
            <a:ext cx="10854000" cy="5584355"/>
            <a:chOff x="501750" y="479912"/>
            <a:chExt cx="8140500" cy="4188266"/>
          </a:xfrm>
        </p:grpSpPr>
        <p:sp>
          <p:nvSpPr>
            <p:cNvPr id="206" name="Google Shape;206;p24"/>
            <p:cNvSpPr/>
            <p:nvPr/>
          </p:nvSpPr>
          <p:spPr>
            <a:xfrm>
              <a:off x="501750" y="539500"/>
              <a:ext cx="8140500" cy="4069200"/>
            </a:xfrm>
            <a:prstGeom prst="roundRect">
              <a:avLst>
                <a:gd name="adj" fmla="val 2822"/>
              </a:avLst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07" name="Google Shape;207;p24"/>
            <p:cNvGrpSpPr/>
            <p:nvPr/>
          </p:nvGrpSpPr>
          <p:grpSpPr>
            <a:xfrm>
              <a:off x="1469140" y="479912"/>
              <a:ext cx="118495" cy="119191"/>
              <a:chOff x="4512753" y="952912"/>
              <a:chExt cx="118495" cy="119191"/>
            </a:xfrm>
          </p:grpSpPr>
          <p:sp>
            <p:nvSpPr>
              <p:cNvPr id="208" name="Google Shape;208;p24"/>
              <p:cNvSpPr/>
              <p:nvPr/>
            </p:nvSpPr>
            <p:spPr>
              <a:xfrm>
                <a:off x="4540464" y="980619"/>
                <a:ext cx="63074" cy="63776"/>
              </a:xfrm>
              <a:custGeom>
                <a:avLst/>
                <a:gdLst/>
                <a:ahLst/>
                <a:cxnLst/>
                <a:rect l="l" t="t" r="r" b="b"/>
                <a:pathLst>
                  <a:path w="890" h="900" extrusionOk="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9" name="Google Shape;209;p24"/>
              <p:cNvSpPr/>
              <p:nvPr/>
            </p:nvSpPr>
            <p:spPr>
              <a:xfrm>
                <a:off x="4512753" y="952912"/>
                <a:ext cx="118495" cy="119191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82" extrusionOk="0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0" name="Google Shape;210;p24"/>
            <p:cNvGrpSpPr/>
            <p:nvPr/>
          </p:nvGrpSpPr>
          <p:grpSpPr>
            <a:xfrm>
              <a:off x="7556365" y="4548987"/>
              <a:ext cx="118495" cy="119191"/>
              <a:chOff x="4512753" y="952912"/>
              <a:chExt cx="118495" cy="119191"/>
            </a:xfrm>
          </p:grpSpPr>
          <p:sp>
            <p:nvSpPr>
              <p:cNvPr id="211" name="Google Shape;211;p24"/>
              <p:cNvSpPr/>
              <p:nvPr/>
            </p:nvSpPr>
            <p:spPr>
              <a:xfrm>
                <a:off x="4540464" y="980619"/>
                <a:ext cx="63074" cy="63776"/>
              </a:xfrm>
              <a:custGeom>
                <a:avLst/>
                <a:gdLst/>
                <a:ahLst/>
                <a:cxnLst/>
                <a:rect l="l" t="t" r="r" b="b"/>
                <a:pathLst>
                  <a:path w="890" h="900" extrusionOk="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2" name="Google Shape;212;p24"/>
              <p:cNvSpPr/>
              <p:nvPr/>
            </p:nvSpPr>
            <p:spPr>
              <a:xfrm>
                <a:off x="4512753" y="952912"/>
                <a:ext cx="118495" cy="119191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82" extrusionOk="0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77268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dk2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/>
          <p:nvPr/>
        </p:nvSpPr>
        <p:spPr>
          <a:xfrm>
            <a:off x="10589499" y="6144758"/>
            <a:ext cx="1278671" cy="1266097"/>
          </a:xfrm>
          <a:custGeom>
            <a:avLst/>
            <a:gdLst/>
            <a:ahLst/>
            <a:cxnLst/>
            <a:rect l="l" t="t" r="r" b="b"/>
            <a:pathLst>
              <a:path w="10533" h="10430" extrusionOk="0">
                <a:moveTo>
                  <a:pt x="5270" y="3004"/>
                </a:moveTo>
                <a:cubicBezTo>
                  <a:pt x="6208" y="3004"/>
                  <a:pt x="7080" y="3606"/>
                  <a:pt x="7371" y="4546"/>
                </a:cubicBezTo>
                <a:cubicBezTo>
                  <a:pt x="7741" y="5709"/>
                  <a:pt x="7096" y="6957"/>
                  <a:pt x="5933" y="7327"/>
                </a:cubicBezTo>
                <a:cubicBezTo>
                  <a:pt x="5715" y="7395"/>
                  <a:pt x="5494" y="7427"/>
                  <a:pt x="5276" y="7427"/>
                </a:cubicBezTo>
                <a:cubicBezTo>
                  <a:pt x="4333" y="7427"/>
                  <a:pt x="3454" y="6824"/>
                  <a:pt x="3162" y="5879"/>
                </a:cubicBezTo>
                <a:cubicBezTo>
                  <a:pt x="2792" y="4715"/>
                  <a:pt x="3437" y="3478"/>
                  <a:pt x="4600" y="3108"/>
                </a:cubicBezTo>
                <a:cubicBezTo>
                  <a:pt x="4823" y="3037"/>
                  <a:pt x="5048" y="3004"/>
                  <a:pt x="5270" y="3004"/>
                </a:cubicBezTo>
                <a:close/>
                <a:moveTo>
                  <a:pt x="4197" y="0"/>
                </a:moveTo>
                <a:cubicBezTo>
                  <a:pt x="4151" y="0"/>
                  <a:pt x="4106" y="7"/>
                  <a:pt x="4061" y="20"/>
                </a:cubicBezTo>
                <a:lnTo>
                  <a:pt x="3268" y="274"/>
                </a:lnTo>
                <a:cubicBezTo>
                  <a:pt x="3014" y="348"/>
                  <a:pt x="2877" y="623"/>
                  <a:pt x="2961" y="866"/>
                </a:cubicBezTo>
                <a:lnTo>
                  <a:pt x="3215" y="1659"/>
                </a:lnTo>
                <a:cubicBezTo>
                  <a:pt x="3215" y="1691"/>
                  <a:pt x="3226" y="1712"/>
                  <a:pt x="3247" y="1733"/>
                </a:cubicBezTo>
                <a:cubicBezTo>
                  <a:pt x="2834" y="1977"/>
                  <a:pt x="2475" y="2283"/>
                  <a:pt x="2179" y="2643"/>
                </a:cubicBezTo>
                <a:cubicBezTo>
                  <a:pt x="2158" y="2622"/>
                  <a:pt x="2126" y="2611"/>
                  <a:pt x="2105" y="2590"/>
                </a:cubicBezTo>
                <a:lnTo>
                  <a:pt x="1365" y="2209"/>
                </a:lnTo>
                <a:cubicBezTo>
                  <a:pt x="1297" y="2179"/>
                  <a:pt x="1225" y="2162"/>
                  <a:pt x="1155" y="2162"/>
                </a:cubicBezTo>
                <a:cubicBezTo>
                  <a:pt x="1104" y="2162"/>
                  <a:pt x="1054" y="2171"/>
                  <a:pt x="1005" y="2188"/>
                </a:cubicBezTo>
                <a:cubicBezTo>
                  <a:pt x="878" y="2220"/>
                  <a:pt x="783" y="2304"/>
                  <a:pt x="730" y="2421"/>
                </a:cubicBezTo>
                <a:lnTo>
                  <a:pt x="349" y="3161"/>
                </a:lnTo>
                <a:cubicBezTo>
                  <a:pt x="233" y="3394"/>
                  <a:pt x="318" y="3679"/>
                  <a:pt x="550" y="3795"/>
                </a:cubicBezTo>
                <a:lnTo>
                  <a:pt x="1291" y="4176"/>
                </a:lnTo>
                <a:cubicBezTo>
                  <a:pt x="1322" y="4187"/>
                  <a:pt x="1343" y="4197"/>
                  <a:pt x="1375" y="4208"/>
                </a:cubicBezTo>
                <a:cubicBezTo>
                  <a:pt x="1259" y="4641"/>
                  <a:pt x="1217" y="5096"/>
                  <a:pt x="1259" y="5561"/>
                </a:cubicBezTo>
                <a:cubicBezTo>
                  <a:pt x="1227" y="5561"/>
                  <a:pt x="1206" y="5572"/>
                  <a:pt x="1174" y="5572"/>
                </a:cubicBezTo>
                <a:lnTo>
                  <a:pt x="381" y="5826"/>
                </a:lnTo>
                <a:cubicBezTo>
                  <a:pt x="138" y="5910"/>
                  <a:pt x="0" y="6175"/>
                  <a:pt x="75" y="6418"/>
                </a:cubicBezTo>
                <a:lnTo>
                  <a:pt x="328" y="7211"/>
                </a:lnTo>
                <a:cubicBezTo>
                  <a:pt x="388" y="7414"/>
                  <a:pt x="569" y="7543"/>
                  <a:pt x="769" y="7543"/>
                </a:cubicBezTo>
                <a:cubicBezTo>
                  <a:pt x="819" y="7543"/>
                  <a:pt x="870" y="7535"/>
                  <a:pt x="920" y="7518"/>
                </a:cubicBezTo>
                <a:lnTo>
                  <a:pt x="1714" y="7274"/>
                </a:lnTo>
                <a:cubicBezTo>
                  <a:pt x="1735" y="7264"/>
                  <a:pt x="1766" y="7253"/>
                  <a:pt x="1788" y="7243"/>
                </a:cubicBezTo>
                <a:cubicBezTo>
                  <a:pt x="2031" y="7655"/>
                  <a:pt x="2337" y="8004"/>
                  <a:pt x="2686" y="8300"/>
                </a:cubicBezTo>
                <a:cubicBezTo>
                  <a:pt x="2676" y="8321"/>
                  <a:pt x="2655" y="8353"/>
                  <a:pt x="2644" y="8374"/>
                </a:cubicBezTo>
                <a:lnTo>
                  <a:pt x="2263" y="9114"/>
                </a:lnTo>
                <a:cubicBezTo>
                  <a:pt x="2211" y="9231"/>
                  <a:pt x="2200" y="9358"/>
                  <a:pt x="2232" y="9474"/>
                </a:cubicBezTo>
                <a:cubicBezTo>
                  <a:pt x="2274" y="9601"/>
                  <a:pt x="2359" y="9696"/>
                  <a:pt x="2464" y="9749"/>
                </a:cubicBezTo>
                <a:lnTo>
                  <a:pt x="3215" y="10129"/>
                </a:lnTo>
                <a:cubicBezTo>
                  <a:pt x="3279" y="10168"/>
                  <a:pt x="3353" y="10187"/>
                  <a:pt x="3426" y="10187"/>
                </a:cubicBezTo>
                <a:cubicBezTo>
                  <a:pt x="3474" y="10187"/>
                  <a:pt x="3522" y="10178"/>
                  <a:pt x="3564" y="10161"/>
                </a:cubicBezTo>
                <a:cubicBezTo>
                  <a:pt x="3680" y="10129"/>
                  <a:pt x="3786" y="10045"/>
                  <a:pt x="3850" y="9929"/>
                </a:cubicBezTo>
                <a:lnTo>
                  <a:pt x="4230" y="9188"/>
                </a:lnTo>
                <a:cubicBezTo>
                  <a:pt x="4241" y="9157"/>
                  <a:pt x="4251" y="9135"/>
                  <a:pt x="4251" y="9114"/>
                </a:cubicBezTo>
                <a:cubicBezTo>
                  <a:pt x="4581" y="9193"/>
                  <a:pt x="4916" y="9236"/>
                  <a:pt x="5257" y="9236"/>
                </a:cubicBezTo>
                <a:cubicBezTo>
                  <a:pt x="5376" y="9236"/>
                  <a:pt x="5495" y="9231"/>
                  <a:pt x="5615" y="9220"/>
                </a:cubicBezTo>
                <a:cubicBezTo>
                  <a:pt x="5615" y="9252"/>
                  <a:pt x="5615" y="9273"/>
                  <a:pt x="5626" y="9305"/>
                </a:cubicBezTo>
                <a:lnTo>
                  <a:pt x="5880" y="10098"/>
                </a:lnTo>
                <a:cubicBezTo>
                  <a:pt x="5939" y="10301"/>
                  <a:pt x="6120" y="10429"/>
                  <a:pt x="6320" y="10429"/>
                </a:cubicBezTo>
                <a:cubicBezTo>
                  <a:pt x="6370" y="10429"/>
                  <a:pt x="6421" y="10421"/>
                  <a:pt x="6472" y="10404"/>
                </a:cubicBezTo>
                <a:lnTo>
                  <a:pt x="7265" y="10151"/>
                </a:lnTo>
                <a:cubicBezTo>
                  <a:pt x="7508" y="10077"/>
                  <a:pt x="7646" y="9812"/>
                  <a:pt x="7572" y="9569"/>
                </a:cubicBezTo>
                <a:lnTo>
                  <a:pt x="7318" y="8765"/>
                </a:lnTo>
                <a:cubicBezTo>
                  <a:pt x="7318" y="8744"/>
                  <a:pt x="7297" y="8713"/>
                  <a:pt x="7286" y="8691"/>
                </a:cubicBezTo>
                <a:cubicBezTo>
                  <a:pt x="7699" y="8459"/>
                  <a:pt x="8058" y="8142"/>
                  <a:pt x="8354" y="7793"/>
                </a:cubicBezTo>
                <a:cubicBezTo>
                  <a:pt x="8375" y="7803"/>
                  <a:pt x="8397" y="7824"/>
                  <a:pt x="8428" y="7835"/>
                </a:cubicBezTo>
                <a:lnTo>
                  <a:pt x="9168" y="8216"/>
                </a:lnTo>
                <a:cubicBezTo>
                  <a:pt x="9237" y="8253"/>
                  <a:pt x="9308" y="8268"/>
                  <a:pt x="9379" y="8268"/>
                </a:cubicBezTo>
                <a:cubicBezTo>
                  <a:pt x="9430" y="8268"/>
                  <a:pt x="9480" y="8260"/>
                  <a:pt x="9528" y="8247"/>
                </a:cubicBezTo>
                <a:cubicBezTo>
                  <a:pt x="9644" y="8205"/>
                  <a:pt x="9739" y="8131"/>
                  <a:pt x="9803" y="8015"/>
                </a:cubicBezTo>
                <a:lnTo>
                  <a:pt x="10184" y="7274"/>
                </a:lnTo>
                <a:cubicBezTo>
                  <a:pt x="10300" y="7042"/>
                  <a:pt x="10205" y="6756"/>
                  <a:pt x="9983" y="6640"/>
                </a:cubicBezTo>
                <a:lnTo>
                  <a:pt x="9232" y="6259"/>
                </a:lnTo>
                <a:cubicBezTo>
                  <a:pt x="9211" y="6238"/>
                  <a:pt x="9190" y="6228"/>
                  <a:pt x="9158" y="6228"/>
                </a:cubicBezTo>
                <a:cubicBezTo>
                  <a:pt x="9274" y="5794"/>
                  <a:pt x="9316" y="5329"/>
                  <a:pt x="9274" y="4874"/>
                </a:cubicBezTo>
                <a:cubicBezTo>
                  <a:pt x="9295" y="4863"/>
                  <a:pt x="9327" y="4863"/>
                  <a:pt x="9348" y="4853"/>
                </a:cubicBezTo>
                <a:lnTo>
                  <a:pt x="10152" y="4599"/>
                </a:lnTo>
                <a:cubicBezTo>
                  <a:pt x="10395" y="4525"/>
                  <a:pt x="10533" y="4261"/>
                  <a:pt x="10459" y="4007"/>
                </a:cubicBezTo>
                <a:lnTo>
                  <a:pt x="10205" y="3214"/>
                </a:lnTo>
                <a:cubicBezTo>
                  <a:pt x="10144" y="3015"/>
                  <a:pt x="9950" y="2887"/>
                  <a:pt x="9748" y="2887"/>
                </a:cubicBezTo>
                <a:cubicBezTo>
                  <a:pt x="9703" y="2887"/>
                  <a:pt x="9657" y="2894"/>
                  <a:pt x="9613" y="2907"/>
                </a:cubicBezTo>
                <a:lnTo>
                  <a:pt x="8819" y="3161"/>
                </a:lnTo>
                <a:cubicBezTo>
                  <a:pt x="8798" y="3172"/>
                  <a:pt x="8767" y="3182"/>
                  <a:pt x="8745" y="3193"/>
                </a:cubicBezTo>
                <a:cubicBezTo>
                  <a:pt x="8502" y="2780"/>
                  <a:pt x="8196" y="2421"/>
                  <a:pt x="7847" y="2125"/>
                </a:cubicBezTo>
                <a:cubicBezTo>
                  <a:pt x="7857" y="2104"/>
                  <a:pt x="7878" y="2082"/>
                  <a:pt x="7889" y="2051"/>
                </a:cubicBezTo>
                <a:lnTo>
                  <a:pt x="8270" y="1311"/>
                </a:lnTo>
                <a:cubicBezTo>
                  <a:pt x="8386" y="1078"/>
                  <a:pt x="8291" y="792"/>
                  <a:pt x="8069" y="676"/>
                </a:cubicBezTo>
                <a:lnTo>
                  <a:pt x="7318" y="295"/>
                </a:lnTo>
                <a:cubicBezTo>
                  <a:pt x="7250" y="261"/>
                  <a:pt x="7178" y="245"/>
                  <a:pt x="7108" y="245"/>
                </a:cubicBezTo>
                <a:cubicBezTo>
                  <a:pt x="6937" y="245"/>
                  <a:pt x="6773" y="339"/>
                  <a:pt x="6683" y="496"/>
                </a:cubicBezTo>
                <a:lnTo>
                  <a:pt x="6303" y="1247"/>
                </a:lnTo>
                <a:cubicBezTo>
                  <a:pt x="6292" y="1268"/>
                  <a:pt x="6282" y="1289"/>
                  <a:pt x="6271" y="1321"/>
                </a:cubicBezTo>
                <a:cubicBezTo>
                  <a:pt x="5948" y="1234"/>
                  <a:pt x="5612" y="1189"/>
                  <a:pt x="5270" y="1189"/>
                </a:cubicBezTo>
                <a:cubicBezTo>
                  <a:pt x="5153" y="1189"/>
                  <a:pt x="5036" y="1194"/>
                  <a:pt x="4918" y="1205"/>
                </a:cubicBezTo>
                <a:cubicBezTo>
                  <a:pt x="4918" y="1184"/>
                  <a:pt x="4907" y="1152"/>
                  <a:pt x="4907" y="1131"/>
                </a:cubicBezTo>
                <a:lnTo>
                  <a:pt x="4653" y="327"/>
                </a:lnTo>
                <a:cubicBezTo>
                  <a:pt x="4593" y="129"/>
                  <a:pt x="4398" y="0"/>
                  <a:pt x="41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5" name="Google Shape;215;p25"/>
          <p:cNvSpPr/>
          <p:nvPr/>
        </p:nvSpPr>
        <p:spPr>
          <a:xfrm>
            <a:off x="-176033" y="-385067"/>
            <a:ext cx="1139200" cy="1104400"/>
          </a:xfrm>
          <a:prstGeom prst="roundRect">
            <a:avLst>
              <a:gd name="adj" fmla="val 16923"/>
            </a:avLst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44326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7/20/23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84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7/20/23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76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7/20/23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09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7/20/23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17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7/20/23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9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7/20/23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93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429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63" r:id="rId6"/>
    <p:sldLayoutId id="2147483758" r:id="rId7"/>
    <p:sldLayoutId id="2147483759" r:id="rId8"/>
    <p:sldLayoutId id="2147483760" r:id="rId9"/>
    <p:sldLayoutId id="2147483762" r:id="rId10"/>
    <p:sldLayoutId id="21474837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516800"/>
            <a:ext cx="10272000" cy="7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734467"/>
            <a:ext cx="10272000" cy="43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342934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  <p:sldLayoutId id="2147483782" r:id="rId17"/>
    <p:sldLayoutId id="2147483783" r:id="rId18"/>
    <p:sldLayoutId id="2147483784" r:id="rId19"/>
    <p:sldLayoutId id="2147483785" r:id="rId20"/>
    <p:sldLayoutId id="2147483786" r:id="rId21"/>
    <p:sldLayoutId id="2147483787" r:id="rId22"/>
    <p:sldLayoutId id="2147483788" r:id="rId23"/>
    <p:sldLayoutId id="2147483789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github.com/ksu-is/assignment_track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2"/>
          <p:cNvSpPr txBox="1">
            <a:spLocks noGrp="1"/>
          </p:cNvSpPr>
          <p:nvPr>
            <p:ph type="body" idx="1"/>
          </p:nvPr>
        </p:nvSpPr>
        <p:spPr>
          <a:xfrm>
            <a:off x="6095999" y="2146208"/>
            <a:ext cx="5850831" cy="403688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US" sz="2300" dirty="0">
                <a:solidFill>
                  <a:schemeClr val="accent6">
                    <a:lumMod val="85000"/>
                  </a:schemeClr>
                </a:solidFill>
              </a:rPr>
              <a:t>Having trouble keeping your classwork organized? No worries! Create a functional academic planner in Excel with </a:t>
            </a:r>
            <a:r>
              <a:rPr lang="en-US" sz="2300" i="1" dirty="0">
                <a:solidFill>
                  <a:schemeClr val="accent6">
                    <a:lumMod val="85000"/>
                  </a:schemeClr>
                </a:solidFill>
              </a:rPr>
              <a:t>Assignment Tracker </a:t>
            </a:r>
            <a:r>
              <a:rPr lang="en-US" sz="2300" dirty="0">
                <a:solidFill>
                  <a:schemeClr val="accent6">
                    <a:lumMod val="85000"/>
                  </a:schemeClr>
                </a:solidFill>
              </a:rPr>
              <a:t>– all you need to do is enter the information from your syllabi.</a:t>
            </a:r>
          </a:p>
          <a:p>
            <a:pPr marL="0" indent="0">
              <a:buNone/>
            </a:pPr>
            <a:endParaRPr lang="en-US" sz="2300" dirty="0">
              <a:solidFill>
                <a:schemeClr val="accent6">
                  <a:lumMod val="8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2300" dirty="0">
                <a:solidFill>
                  <a:schemeClr val="accent6">
                    <a:lumMod val="85000"/>
                  </a:schemeClr>
                </a:solidFill>
              </a:rPr>
              <a:t>Team Member: Kaitlyn Morgan</a:t>
            </a:r>
          </a:p>
          <a:p>
            <a:pPr marL="0" indent="0" algn="ctr">
              <a:buNone/>
            </a:pPr>
            <a:endParaRPr lang="en-US" sz="2300" dirty="0">
              <a:solidFill>
                <a:schemeClr val="accent6">
                  <a:lumMod val="8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2300" dirty="0">
                <a:solidFill>
                  <a:schemeClr val="accent6">
                    <a:lumMod val="85000"/>
                  </a:schemeClr>
                </a:solidFill>
              </a:rPr>
              <a:t>GitHub Repo: </a:t>
            </a:r>
            <a:r>
              <a:rPr lang="en-US" sz="2300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ksu-is/assignment_tracker</a:t>
            </a:r>
            <a:endParaRPr lang="en-US" sz="2300" dirty="0">
              <a:solidFill>
                <a:srgbClr val="FFFF00"/>
              </a:solidFill>
            </a:endParaRPr>
          </a:p>
        </p:txBody>
      </p:sp>
      <p:sp>
        <p:nvSpPr>
          <p:cNvPr id="380" name="Google Shape;380;p32"/>
          <p:cNvSpPr txBox="1">
            <a:spLocks noGrp="1"/>
          </p:cNvSpPr>
          <p:nvPr>
            <p:ph type="title"/>
          </p:nvPr>
        </p:nvSpPr>
        <p:spPr>
          <a:xfrm>
            <a:off x="5259633" y="674904"/>
            <a:ext cx="6624781" cy="789600"/>
          </a:xfrm>
          <a:prstGeom prst="rect">
            <a:avLst/>
          </a:prstGeom>
          <a:noFill/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en" sz="5333" b="1" dirty="0">
                <a:solidFill>
                  <a:srgbClr val="FFFF00"/>
                </a:solidFill>
              </a:rPr>
              <a:t>Assignment Tracker</a:t>
            </a:r>
            <a:endParaRPr sz="5333" b="1" dirty="0">
              <a:solidFill>
                <a:srgbClr val="FFFF00"/>
              </a:solidFill>
            </a:endParaRPr>
          </a:p>
        </p:txBody>
      </p:sp>
      <p:pic>
        <p:nvPicPr>
          <p:cNvPr id="7" name="Picture Placeholder 5">
            <a:extLst>
              <a:ext uri="{FF2B5EF4-FFF2-40B4-BE49-F238E27FC236}">
                <a16:creationId xmlns:a16="http://schemas.microsoft.com/office/drawing/2014/main" id="{46BD8A76-FB7A-C6F4-10CB-9EAAD6ABEE2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42" r="1683"/>
          <a:stretch/>
        </p:blipFill>
        <p:spPr>
          <a:xfrm>
            <a:off x="447416" y="3176448"/>
            <a:ext cx="5306600" cy="3311448"/>
          </a:xfrm>
          <a:prstGeom prst="roundRect">
            <a:avLst>
              <a:gd name="adj" fmla="val 7563"/>
            </a:avLst>
          </a:prstGeom>
          <a:noFill/>
          <a:ln w="19050">
            <a:solidFill>
              <a:schemeClr val="tx1"/>
            </a:solidFill>
          </a:ln>
        </p:spPr>
      </p:pic>
      <p:pic>
        <p:nvPicPr>
          <p:cNvPr id="6" name="Picture Placeholder 5" descr="A screenshot of a calendar&#10;&#10;Description automatically generated">
            <a:extLst>
              <a:ext uri="{FF2B5EF4-FFF2-40B4-BE49-F238E27FC236}">
                <a16:creationId xmlns:a16="http://schemas.microsoft.com/office/drawing/2014/main" id="{303A2BE9-E3D3-4C42-8912-1D33F533BB89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6"/>
          <a:srcRect t="146" b="1795"/>
          <a:stretch/>
        </p:blipFill>
        <p:spPr>
          <a:xfrm>
            <a:off x="2501900" y="304800"/>
            <a:ext cx="3049833" cy="5198042"/>
          </a:xfrm>
          <a:ln w="19050">
            <a:solidFill>
              <a:schemeClr val="tx1"/>
            </a:solidFill>
          </a:ln>
        </p:spPr>
      </p:pic>
      <p:pic>
        <p:nvPicPr>
          <p:cNvPr id="14" name="Graphic 13" descr="Document outline">
            <a:extLst>
              <a:ext uri="{FF2B5EF4-FFF2-40B4-BE49-F238E27FC236}">
                <a16:creationId xmlns:a16="http://schemas.microsoft.com/office/drawing/2014/main" id="{B85FCA9C-71C8-D94E-AA3F-384BE08FD4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3851" y="722206"/>
            <a:ext cx="2181615" cy="21816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Bjorn">
      <a:dk1>
        <a:sysClr val="windowText" lastClr="000000"/>
      </a:dk1>
      <a:lt1>
        <a:sysClr val="window" lastClr="FFFFFF"/>
      </a:lt1>
      <a:dk2>
        <a:srgbClr val="252747"/>
      </a:dk2>
      <a:lt2>
        <a:srgbClr val="ECE4E9"/>
      </a:lt2>
      <a:accent1>
        <a:srgbClr val="736EB6"/>
      </a:accent1>
      <a:accent2>
        <a:srgbClr val="AB5991"/>
      </a:accent2>
      <a:accent3>
        <a:srgbClr val="AC9F39"/>
      </a:accent3>
      <a:accent4>
        <a:srgbClr val="756029"/>
      </a:accent4>
      <a:accent5>
        <a:srgbClr val="E87850"/>
      </a:accent5>
      <a:accent6>
        <a:srgbClr val="C6922A"/>
      </a:accent6>
      <a:hlink>
        <a:srgbClr val="736EB6"/>
      </a:hlink>
      <a:folHlink>
        <a:srgbClr val="AB5991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ppt/theme/theme2.xml><?xml version="1.0" encoding="utf-8"?>
<a:theme xmlns:a="http://schemas.openxmlformats.org/drawingml/2006/main" name="Software Engineer Portfolio by Slidesgo">
  <a:themeElements>
    <a:clrScheme name="Simple Light">
      <a:dk1>
        <a:srgbClr val="070E49"/>
      </a:dk1>
      <a:lt1>
        <a:srgbClr val="FFFFFF"/>
      </a:lt1>
      <a:dk2>
        <a:srgbClr val="DED7FF"/>
      </a:dk2>
      <a:lt2>
        <a:srgbClr val="B19CFE"/>
      </a:lt2>
      <a:accent1>
        <a:srgbClr val="542FD0"/>
      </a:accent1>
      <a:accent2>
        <a:srgbClr val="F61B93"/>
      </a:accent2>
      <a:accent3>
        <a:srgbClr val="FFC655"/>
      </a:accent3>
      <a:accent4>
        <a:srgbClr val="FFFFFF"/>
      </a:accent4>
      <a:accent5>
        <a:srgbClr val="FFFFFF"/>
      </a:accent5>
      <a:accent6>
        <a:srgbClr val="FFFFFF"/>
      </a:accent6>
      <a:hlink>
        <a:srgbClr val="070E4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49</Words>
  <Application>Microsoft Macintosh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Calibri</vt:lpstr>
      <vt:lpstr>DM Sans</vt:lpstr>
      <vt:lpstr>Fredoka One</vt:lpstr>
      <vt:lpstr>Golos Text ExtraBold</vt:lpstr>
      <vt:lpstr>Neue Haas Grotesk Text Pro</vt:lpstr>
      <vt:lpstr>Palanquin Dark</vt:lpstr>
      <vt:lpstr>Roboto Condensed Light</vt:lpstr>
      <vt:lpstr>BjornVTI</vt:lpstr>
      <vt:lpstr>Software Engineer Portfolio by Slidesgo</vt:lpstr>
      <vt:lpstr>Assignment Tracker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Tracker</dc:title>
  <dc:creator>Kaitlyn Morgan</dc:creator>
  <cp:lastModifiedBy>Kaitlyn Morgan</cp:lastModifiedBy>
  <cp:revision>1</cp:revision>
  <dcterms:created xsi:type="dcterms:W3CDTF">2023-07-20T19:30:01Z</dcterms:created>
  <dcterms:modified xsi:type="dcterms:W3CDTF">2023-07-20T20:09:50Z</dcterms:modified>
</cp:coreProperties>
</file>