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8C0ABF-2D17-413F-B0E5-200FAFA648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6834ADD-D6C3-42A1-A770-E05ECB72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53F0-AF4F-9A56-0BD9-BE13DC27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Backstock Inventory Manager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42131-27F5-804D-71BA-9B49184A38C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18537-7592-4E94-CF5D-3D1B21464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By: Gregory Bunn</a:t>
            </a:r>
          </a:p>
          <a:p>
            <a:endParaRPr lang="en-US" dirty="0"/>
          </a:p>
          <a:p>
            <a:r>
              <a:rPr lang="en-US" dirty="0"/>
              <a:t>This project is aimed to simplify the ownership of a backstock. It will track the names, quantity, tags, location, and the barcode number of items added, with each </a:t>
            </a:r>
            <a:r>
              <a:rPr lang="en-US"/>
              <a:t>item editable.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4A13-07ED-0554-D2DB-B09D1D94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49" y="759629"/>
            <a:ext cx="6201619" cy="2926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238F0A-5745-C790-26F9-E34481D8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49" y="3310723"/>
            <a:ext cx="6201619" cy="27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192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</TotalTime>
  <Words>44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Backstock Inventory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Bunn</dc:creator>
  <cp:lastModifiedBy>Gregory Bunn</cp:lastModifiedBy>
  <cp:revision>3</cp:revision>
  <dcterms:created xsi:type="dcterms:W3CDTF">2024-11-23T02:31:51Z</dcterms:created>
  <dcterms:modified xsi:type="dcterms:W3CDTF">2024-11-23T02:34:20Z</dcterms:modified>
</cp:coreProperties>
</file>