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8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9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6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0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u-is/book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449" y="888241"/>
            <a:ext cx="3922129" cy="7243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Book Tracker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1449" y="1611410"/>
            <a:ext cx="4612862" cy="56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Coder: Diana Rosales</a:t>
            </a:r>
          </a:p>
        </p:txBody>
      </p:sp>
      <p:pic>
        <p:nvPicPr>
          <p:cNvPr id="4" name="Picture 3" descr="Close-up of stacked books">
            <a:extLst>
              <a:ext uri="{FF2B5EF4-FFF2-40B4-BE49-F238E27FC236}">
                <a16:creationId xmlns:a16="http://schemas.microsoft.com/office/drawing/2014/main" id="{5735A941-4997-EAF7-93DB-90A790B8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85C6E8-110B-2043-77F6-BDCDF95E0A79}"/>
              </a:ext>
            </a:extLst>
          </p:cNvPr>
          <p:cNvSpPr/>
          <p:nvPr/>
        </p:nvSpPr>
        <p:spPr>
          <a:xfrm>
            <a:off x="6382453" y="5509494"/>
            <a:ext cx="5473671" cy="1108058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Avenir Next LT Pro Light"/>
              </a:rPr>
              <a:t>Your own personal tool to track your reading journey!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7B01B-0097-53DE-D2EB-D8B5D474BFFC}"/>
              </a:ext>
            </a:extLst>
          </p:cNvPr>
          <p:cNvSpPr txBox="1"/>
          <p:nvPr/>
        </p:nvSpPr>
        <p:spPr>
          <a:xfrm>
            <a:off x="9668659" y="2608545"/>
            <a:ext cx="19733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5B442D6-75D5-6B77-44CF-7DE4119B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62" y="2481546"/>
            <a:ext cx="4926420" cy="2568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8C8788-E1E1-41B0-1BFC-C1DD5F7AFCF8}"/>
              </a:ext>
            </a:extLst>
          </p:cNvPr>
          <p:cNvSpPr txBox="1"/>
          <p:nvPr/>
        </p:nvSpPr>
        <p:spPr>
          <a:xfrm>
            <a:off x="9764233" y="2610884"/>
            <a:ext cx="17862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378A7-3365-44AF-DEE7-967E071A0DB9}"/>
              </a:ext>
            </a:extLst>
          </p:cNvPr>
          <p:cNvSpPr txBox="1"/>
          <p:nvPr/>
        </p:nvSpPr>
        <p:spPr>
          <a:xfrm>
            <a:off x="7075377" y="5143795"/>
            <a:ext cx="41372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https://github.com/ksu-is/book-tracker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 Light</vt:lpstr>
      <vt:lpstr>Bierstadt</vt:lpstr>
      <vt:lpstr>BevelVTI</vt:lpstr>
      <vt:lpstr>Book Tracker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Tracker </dc:title>
  <dc:creator/>
  <cp:lastModifiedBy>Diana Rosales</cp:lastModifiedBy>
  <cp:revision>51</cp:revision>
  <dcterms:created xsi:type="dcterms:W3CDTF">2024-11-23T00:39:20Z</dcterms:created>
  <dcterms:modified xsi:type="dcterms:W3CDTF">2024-11-23T02:43:40Z</dcterms:modified>
</cp:coreProperties>
</file>