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26D1B-99D3-496D-817D-D09C37452543}" v="4" dt="2019-04-24T16:39:1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orekoya" userId="e021048805809ffe" providerId="LiveId" clId="{55D26D1B-99D3-496D-817D-D09C37452543}"/>
    <pc:docChg chg="custSel modSld">
      <pc:chgData name="david orekoya" userId="e021048805809ffe" providerId="LiveId" clId="{55D26D1B-99D3-496D-817D-D09C37452543}" dt="2019-04-24T16:39:13.440" v="11" actId="20577"/>
      <pc:docMkLst>
        <pc:docMk/>
      </pc:docMkLst>
      <pc:sldChg chg="addSp delSp modSp">
        <pc:chgData name="david orekoya" userId="e021048805809ffe" providerId="LiveId" clId="{55D26D1B-99D3-496D-817D-D09C37452543}" dt="2019-04-24T16:39:13.440" v="11" actId="20577"/>
        <pc:sldMkLst>
          <pc:docMk/>
          <pc:sldMk cId="2044468750" sldId="256"/>
        </pc:sldMkLst>
        <pc:spChg chg="add del mod">
          <ac:chgData name="david orekoya" userId="e021048805809ffe" providerId="LiveId" clId="{55D26D1B-99D3-496D-817D-D09C37452543}" dt="2019-04-24T16:38:41.188" v="4" actId="478"/>
          <ac:spMkLst>
            <pc:docMk/>
            <pc:sldMk cId="2044468750" sldId="256"/>
            <ac:spMk id="4" creationId="{2C40437E-70E9-4EE5-8BF8-9296D3FF2B52}"/>
          </ac:spMkLst>
        </pc:spChg>
        <pc:spChg chg="add mod">
          <ac:chgData name="david orekoya" userId="e021048805809ffe" providerId="LiveId" clId="{55D26D1B-99D3-496D-817D-D09C37452543}" dt="2019-04-24T16:39:13.440" v="11" actId="20577"/>
          <ac:spMkLst>
            <pc:docMk/>
            <pc:sldMk cId="2044468750" sldId="256"/>
            <ac:spMk id="6" creationId="{35799405-4FEF-4B55-892B-02606D36CB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2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8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github.com/ksu-is/brand-blo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363C-DFDF-4436-A987-69BE0E907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83" y="233316"/>
            <a:ext cx="4176384" cy="10451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Brand Blog</a:t>
            </a: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B3E6F-C7BD-422E-8BC3-AE458EB8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9" y="1278460"/>
            <a:ext cx="4267893" cy="161064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By : David Orekoya &amp; Mark davenport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51F79E9A-24F3-41E2-BB94-A0944B76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266" y="1420954"/>
            <a:ext cx="3298263" cy="20080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75BAE0-667B-4A2B-B936-CD1DDA5E936A}"/>
              </a:ext>
            </a:extLst>
          </p:cNvPr>
          <p:cNvSpPr txBox="1"/>
          <p:nvPr/>
        </p:nvSpPr>
        <p:spPr>
          <a:xfrm>
            <a:off x="317358" y="3837989"/>
            <a:ext cx="426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project is about creating a blog to advertise a brand template using Django to run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5FD20-08E7-4737-BF40-5BA4A9820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35" y="140808"/>
            <a:ext cx="5183436" cy="4037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B9379E-87AB-4619-9523-E759EEA8B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" y="5458667"/>
            <a:ext cx="11991975" cy="66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99405-4FEF-4B55-892B-02606D36CBD0}"/>
              </a:ext>
            </a:extLst>
          </p:cNvPr>
          <p:cNvSpPr txBox="1"/>
          <p:nvPr/>
        </p:nvSpPr>
        <p:spPr>
          <a:xfrm>
            <a:off x="317358" y="4918770"/>
            <a:ext cx="502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https://github.com/ksu-is/brand-blog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687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Brand Blog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Blog </dc:title>
  <dc:creator>david orekoya</dc:creator>
  <cp:lastModifiedBy>david orekoya</cp:lastModifiedBy>
  <cp:revision>3</cp:revision>
  <dcterms:created xsi:type="dcterms:W3CDTF">2019-04-24T15:44:33Z</dcterms:created>
  <dcterms:modified xsi:type="dcterms:W3CDTF">2019-04-24T16:39:22Z</dcterms:modified>
</cp:coreProperties>
</file>