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2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4656-66D9-49DC-854D-EB67713439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EEAC6B-B80A-4AB1-9623-DB2EF555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363C-DFDF-4436-A987-69BE0E90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83" y="233316"/>
            <a:ext cx="4176384" cy="10451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Brand Blog</a:t>
            </a: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B3E6F-C7BD-422E-8BC3-AE458EB8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9" y="1278460"/>
            <a:ext cx="4267893" cy="161064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: David Orekoya &amp; Mark davenport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51F79E9A-24F3-41E2-BB94-A0944B76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266" y="1420954"/>
            <a:ext cx="3298263" cy="2008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75BAE0-667B-4A2B-B936-CD1DDA5E936A}"/>
              </a:ext>
            </a:extLst>
          </p:cNvPr>
          <p:cNvSpPr txBox="1"/>
          <p:nvPr/>
        </p:nvSpPr>
        <p:spPr>
          <a:xfrm>
            <a:off x="317358" y="3837989"/>
            <a:ext cx="426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 is about creating a blog to advertise a brand template using Django to run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35FD20-08E7-4737-BF40-5BA4A9820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5" y="140808"/>
            <a:ext cx="5183436" cy="4037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B9379E-87AB-4619-9523-E759EEA8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" y="5458667"/>
            <a:ext cx="11991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8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Brand Blog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Blog </dc:title>
  <dc:creator>david orekoya</dc:creator>
  <cp:lastModifiedBy>david orekoya</cp:lastModifiedBy>
  <cp:revision>3</cp:revision>
  <dcterms:created xsi:type="dcterms:W3CDTF">2019-04-24T15:44:33Z</dcterms:created>
  <dcterms:modified xsi:type="dcterms:W3CDTF">2019-04-24T16:27:52Z</dcterms:modified>
</cp:coreProperties>
</file>