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3D3E"/>
    <a:srgbClr val="FDCD00"/>
    <a:srgbClr val="404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8"/>
    <p:restoredTop sz="94643"/>
  </p:normalViewPr>
  <p:slideViewPr>
    <p:cSldViewPr snapToGrid="0">
      <p:cViewPr>
        <p:scale>
          <a:sx n="94" d="100"/>
          <a:sy n="94" d="100"/>
        </p:scale>
        <p:origin x="14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9637B8-3431-FF4F-AE9C-C090F60CEAB2}" type="datetimeFigureOut">
              <a:rPr lang="en-US" smtClean="0"/>
              <a:t>4/21/25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C2AF5-D61A-CD45-832C-E4242121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35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C2AF5-D61A-CD45-832C-E424212159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8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3A00-D074-1847-BD7D-79A8DB7F6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E471E-DF4E-B7C3-5D62-3F578ED1B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44B39-4009-9D1F-EC21-CE0318BFE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BED7-E2B4-0C41-B43E-3B24A2A3854D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0DE75-B557-90BD-A571-B160256BC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93489-B13B-0DE6-9262-19548CCAD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0548-7488-634D-B1F4-FF34000FE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79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7295E-E223-40A0-4B89-222CCEA00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64F15E-A804-A07C-DE25-83AB10CE7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56C99-1D52-CFF4-C2A0-562FEBEC7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BED7-E2B4-0C41-B43E-3B24A2A3854D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9796D-47CF-B23D-A9A1-2E12AB123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7739C-6816-2FF1-E22A-A6D310174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0548-7488-634D-B1F4-FF34000FE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18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8F1B09-1806-FAC0-9594-15AD059B85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B9059D-F0F4-9EA7-CF33-7C3B7D088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BFC61-6C74-2555-6D5C-C7096D2A3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BED7-E2B4-0C41-B43E-3B24A2A3854D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FB15B-1486-A0B5-508C-AF1C35AF4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B2828-2509-ACDC-A36A-D4F21FDF4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0548-7488-634D-B1F4-FF34000FE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1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C4863-474F-EC65-1090-D9FDD5D9C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9AF7B-A65A-41D1-88A1-9E7554AC8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466FA-6CBC-6447-4C22-FA947AF91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BED7-E2B4-0C41-B43E-3B24A2A3854D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CF25F-5C9A-5A13-5B6D-6E047CD81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659B3-386F-4B2B-7AA5-6EFFBA810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0548-7488-634D-B1F4-FF34000FE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1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0907D-DBE2-110E-207E-412687F2B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2861F-D885-1093-1E12-278B35B54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42A6E-7A1F-E157-F9E6-105BB28C5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BED7-E2B4-0C41-B43E-3B24A2A3854D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00459-C5FA-FBE4-2A75-445E286F5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D41B8-CE94-6D98-DFE4-AD2675CE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0548-7488-634D-B1F4-FF34000FE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2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85F8-39F7-103C-E587-BA8C4420F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A4A5E-E17B-AE1C-B4BC-4FE8CB2BF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B5D12-F007-3843-E184-7BCC3547C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1A110-8DF1-B3EF-2F6F-1AA647763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BED7-E2B4-0C41-B43E-3B24A2A3854D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733AF-EFB5-A63D-C05F-1A788D840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C5648-BABB-56BF-37B4-F66D5213C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0548-7488-634D-B1F4-FF34000FE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22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42948-FED6-9D60-614D-65B7528A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6ADAD-D545-375D-228D-F5B83BDC4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A52B0B-2A1E-D3B7-4DBA-7D9C64AA1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40346E-0992-3EBA-8554-BE6B1023E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9F2784-9AED-45B9-A804-18C42689C0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F565FB-A307-BE73-FE58-992563F79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BED7-E2B4-0C41-B43E-3B24A2A3854D}" type="datetimeFigureOut">
              <a:rPr lang="en-US" smtClean="0"/>
              <a:t>4/21/25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18D81-3A41-2EDF-6582-F391E8572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D9EFCE-08EB-1482-7C8C-18320E281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0548-7488-634D-B1F4-FF34000FE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2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3BEDD-EA09-2A4D-56B8-03EA9F71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9F205E-34AD-625F-9661-9308153D0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BED7-E2B4-0C41-B43E-3B24A2A3854D}" type="datetimeFigureOut">
              <a:rPr lang="en-US" smtClean="0"/>
              <a:t>4/21/25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24BFF-E57F-1F05-525E-653325224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74507B-D820-4B74-612A-2AC5EF4A2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0548-7488-634D-B1F4-FF34000FE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05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46B32B-A854-62A9-5739-AC6918274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BED7-E2B4-0C41-B43E-3B24A2A3854D}" type="datetimeFigureOut">
              <a:rPr lang="en-US" smtClean="0"/>
              <a:t>4/21/25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328BC-438E-A8A3-CD95-FC8AA5CD6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FB28C-EBF5-685A-058B-31C25FD25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0548-7488-634D-B1F4-FF34000FE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2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E978A-CC7F-9195-2D02-CC4F6D9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516AC-32E3-F859-AF9C-780D795FF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7C6B36-E9A9-E478-5026-B736F7085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09809-5467-0CCC-8D39-B8CCD1B9C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BED7-E2B4-0C41-B43E-3B24A2A3854D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88E3B-DE28-02A9-00A1-D590D3D99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F4DD1-FD94-87BA-FF34-1B9362D14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0548-7488-634D-B1F4-FF34000FE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73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D429D-BC46-60EA-D611-16B981725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02E008-B4C7-DCAA-57B1-149D1F713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26A234-1A7F-26DB-4BDC-CEA054685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D46E9-AFE3-C811-5285-478386074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BED7-E2B4-0C41-B43E-3B24A2A3854D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2AC4E-8BED-D64C-1089-160E9FE0C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1FF5E-0CB9-1C9C-65DF-B634282D0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0548-7488-634D-B1F4-FF34000FE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78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3C0D58-41B3-7FE3-B21A-347A97AD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62A14-62FB-B672-AD32-FE5834358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92D4B-DF49-C2C4-26A7-946263A7DF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60BED7-E2B4-0C41-B43E-3B24A2A3854D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93994-096F-426B-E69C-9D8DF03D3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7B2DF-B327-17FA-3617-528D9E225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2A0548-7488-634D-B1F4-FF34000FE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12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hyperlink" Target="https://github.com/ksu-is/campus-event-finder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38861-462C-7A70-5E79-CEACB62F0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9716"/>
            <a:ext cx="4771030" cy="761926"/>
          </a:xfrm>
        </p:spPr>
        <p:txBody>
          <a:bodyPr/>
          <a:lstStyle/>
          <a:p>
            <a:r>
              <a:rPr lang="en-US" b="1" dirty="0"/>
              <a:t>All Campus Events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EB782B-9A28-576E-D946-4B88FCCC1409}"/>
              </a:ext>
            </a:extLst>
          </p:cNvPr>
          <p:cNvSpPr txBox="1">
            <a:spLocks/>
          </p:cNvSpPr>
          <p:nvPr/>
        </p:nvSpPr>
        <p:spPr>
          <a:xfrm>
            <a:off x="1676529" y="1019140"/>
            <a:ext cx="3024116" cy="761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i="1" dirty="0"/>
              <a:t>… in one place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2C5FE3-733B-2CB1-AC21-E2250DEF0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055" y="3207328"/>
            <a:ext cx="5976829" cy="36506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9E0C99-FFEF-6E87-0EDD-A864ADEF2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056" y="0"/>
            <a:ext cx="5976829" cy="323451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34136EF-C4DC-0C95-FF52-D7FEC2DC1FD4}"/>
              </a:ext>
            </a:extLst>
          </p:cNvPr>
          <p:cNvSpPr txBox="1"/>
          <p:nvPr/>
        </p:nvSpPr>
        <p:spPr>
          <a:xfrm>
            <a:off x="2025994" y="5307026"/>
            <a:ext cx="237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Name:</a:t>
            </a:r>
            <a:r>
              <a:rPr lang="en-US" dirty="0"/>
              <a:t> Winola Florent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6F536B-CBED-8725-5D8A-215444B59C41}"/>
              </a:ext>
            </a:extLst>
          </p:cNvPr>
          <p:cNvSpPr txBox="1"/>
          <p:nvPr/>
        </p:nvSpPr>
        <p:spPr>
          <a:xfrm>
            <a:off x="2205209" y="5676358"/>
            <a:ext cx="2016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GitHub Repository</a:t>
            </a:r>
            <a:endParaRPr lang="en-US" dirty="0"/>
          </a:p>
        </p:txBody>
      </p:sp>
      <p:pic>
        <p:nvPicPr>
          <p:cNvPr id="1026" name="Picture 2" descr="Event Finder">
            <a:extLst>
              <a:ext uri="{FF2B5EF4-FFF2-40B4-BE49-F238E27FC236}">
                <a16:creationId xmlns:a16="http://schemas.microsoft.com/office/drawing/2014/main" id="{E9FF49D3-B6A6-B09A-1DFA-63FE98116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034" y="1705401"/>
            <a:ext cx="3447198" cy="344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553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14</Words>
  <Application>Microsoft Macintosh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All Campus Events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Winola Florent</dc:creator>
  <cp:lastModifiedBy>Winola Florent</cp:lastModifiedBy>
  <cp:revision>5</cp:revision>
  <dcterms:created xsi:type="dcterms:W3CDTF">2025-04-22T01:56:02Z</dcterms:created>
  <dcterms:modified xsi:type="dcterms:W3CDTF">2025-04-22T03:22:16Z</dcterms:modified>
</cp:coreProperties>
</file>