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29B6-3DB6-4A68-B28C-A1D699E5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CC6D-C4B7-4F03-BB57-07578ADFB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BC5B0-3DA9-4F2B-861E-B80160E8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C63D-18F0-411B-A793-654C841B6B4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FB299-04D2-4895-9A78-73B4220E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CFF5F-6DD0-4D12-BF5B-94408CD0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7206-C529-4747-B87D-E809266A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5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A1E1-9C50-4306-84A4-DA4D5E8C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A016D-496E-43C5-B4F2-9D552B807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D5637-8FB3-42C7-B532-8FF8AF97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C63D-18F0-411B-A793-654C841B6B4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4FB8-86C4-4D82-AE8F-7608EE68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71856-EEB4-41A3-AF97-D16CD206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7206-C529-4747-B87D-E809266A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2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83D0A-3B49-436C-B7D6-75A673E44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6F07A-D373-4715-8FFD-38EE07A01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A96C-0C2D-4A06-B2D9-54BB6B56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C63D-18F0-411B-A793-654C841B6B4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A9E23-85C9-4C12-B060-5218F3D0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A993-0615-4547-9B0D-4223B991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7206-C529-4747-B87D-E809266A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45C7-9A5F-4074-A871-A4DEBE89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C9BE-9CBC-432B-823F-2426243F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0193-0838-4AAA-98D6-B52B4E76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C63D-18F0-411B-A793-654C841B6B4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83BCA-1DA0-48EA-945A-231C7F2D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8A5D2-8719-43E0-A85B-6397E93E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7206-C529-4747-B87D-E809266A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9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33A3-A92C-4D9C-9E71-1090AE06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3491D-2783-479A-9C3E-494C5501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13C39-0B7F-4552-9629-F57BBB57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C63D-18F0-411B-A793-654C841B6B4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90EB6-18F2-451B-A7A7-881A4242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38AE4-CADA-4A39-9706-ACD9F8FB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7206-C529-4747-B87D-E809266A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7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AB5A-DD64-4449-8FEB-99472FE5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8203-3967-4E88-AEC1-2B9064107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D42D9-CF6F-4C18-81D1-1CBC65495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9A411-C845-4114-8EC9-E1BB069B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C63D-18F0-411B-A793-654C841B6B4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07603-39BA-4C80-8BF1-ADCAC2B6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624A8-FD9B-47C3-B46C-5D1E573A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7206-C529-4747-B87D-E809266A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6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0697-9586-416B-A106-8031E404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9FC12-5535-4A6F-841D-AB1F27229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42083-5C8A-4249-A7DC-DCC3A5E78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B9F3-4E0F-4BAE-BC75-96E79E0F0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28274-DCDD-4BA7-915A-5BA1D2931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10178-D12B-4DD0-B025-22A6F5D5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C63D-18F0-411B-A793-654C841B6B4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55440-8F9D-4C15-AE52-60A79DF5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CD7C0-00D3-4C94-A153-66652D1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7206-C529-4747-B87D-E809266A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9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E23F-98B6-4033-B355-3C59FBFA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2720-B998-45D8-9E6D-EABFBB34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C63D-18F0-411B-A793-654C841B6B4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856D3-A05B-426A-8D5E-F8525985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D27F7-9C51-456B-90AB-FA6830F3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7206-C529-4747-B87D-E809266A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9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EC2EF-559A-4922-946E-59D7782C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C63D-18F0-411B-A793-654C841B6B4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2E825-46A6-4795-9AB6-3FA173A0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B81D6-5F3F-40BF-A891-9ECC0074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7206-C529-4747-B87D-E809266A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8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3C9D-AB63-47DA-8AA5-D64ADA1F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7EB0-75CC-403C-8CFF-04C9CC95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7EC3-FCCA-43A1-B022-B73C9A62E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F2218-A5BC-4560-B8EF-9EFBB84B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C63D-18F0-411B-A793-654C841B6B4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F85AF-0CD5-4FA6-BA99-700BA90F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BE534-281C-4478-9FDE-8F44C898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7206-C529-4747-B87D-E809266A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D21B-85E9-4ED1-B6D8-79AE5538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48D8B-9AA7-43B8-A088-D5C746DE2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832FD-E3E6-442A-B2E8-96D8EFFF0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ED83-82DB-4AAA-A032-3041764C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C63D-18F0-411B-A793-654C841B6B4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4AA66-4832-42C7-8061-0628A2EE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802CD-ED26-4830-94FA-C091FCB4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7206-C529-4747-B87D-E809266A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6CC67-3841-4C3B-AEF8-F9ABAC9F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53B4-2E29-49A2-BB22-17BB77A8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944E3-E04C-42BC-8B5E-E15E98A5C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FC63D-18F0-411B-A793-654C841B6B4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2458-B23E-4C80-86E3-98A82EA37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6196-74A0-4ECE-B79D-554DE5785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7206-C529-4747-B87D-E809266A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32F76-CED3-4868-A756-F7E434BFC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9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7CFE4-6B7D-49C8-96F1-F53DE3797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790" y="-476362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Corvette Price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F6D09-77F6-40F7-B466-A33C67FF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 price tracker used to track the price of a corvette</a:t>
            </a:r>
          </a:p>
          <a:p>
            <a:r>
              <a:rPr lang="en-US" sz="2000" dirty="0"/>
              <a:t>By:</a:t>
            </a:r>
          </a:p>
          <a:p>
            <a:r>
              <a:rPr lang="en-US" sz="2000" dirty="0"/>
              <a:t>Shane Staber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C280B-C16E-49A7-8EE9-83E9B19EC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891" y="459562"/>
            <a:ext cx="6355080" cy="2825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C97C2-9909-4B12-8BC2-AD71B09F1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27" y="3429000"/>
            <a:ext cx="4023359" cy="32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Corvette Price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Corvette Price Tracker</dc:title>
  <dc:creator>shane staber</dc:creator>
  <cp:lastModifiedBy>shane staber</cp:lastModifiedBy>
  <cp:revision>1</cp:revision>
  <dcterms:created xsi:type="dcterms:W3CDTF">2021-04-30T22:35:34Z</dcterms:created>
  <dcterms:modified xsi:type="dcterms:W3CDTF">2021-04-30T22:41:58Z</dcterms:modified>
</cp:coreProperties>
</file>