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A6F80-58D7-4038-817B-E2E26C96D3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 ‘</a:t>
            </a:r>
            <a:r>
              <a:rPr lang="en-US" dirty="0" err="1"/>
              <a:t>em</a:t>
            </a:r>
            <a:r>
              <a:rPr lang="en-US" dirty="0"/>
              <a:t> hang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42F3F-6303-4D29-A9C2-F6820F230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Developer: Casey Hoskins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Hang man with advanced competitive features.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1DFB81-9B1D-4362-93E4-5A9D45388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0728" y="4653002"/>
            <a:ext cx="2286000" cy="202923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39A483-5D88-481D-B5FE-EA16825EB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728" y="98353"/>
            <a:ext cx="2286000" cy="221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16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</TotalTime>
  <Words>16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Let ‘em hang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 ‘em hang </dc:title>
  <dc:creator>Casey Hoskins</dc:creator>
  <cp:lastModifiedBy>Casey Hoskins</cp:lastModifiedBy>
  <cp:revision>1</cp:revision>
  <dcterms:created xsi:type="dcterms:W3CDTF">2020-07-15T15:26:50Z</dcterms:created>
  <dcterms:modified xsi:type="dcterms:W3CDTF">2020-07-15T15:31:23Z</dcterms:modified>
</cp:coreProperties>
</file>