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ksu-is/casey-hoskins-hangma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A6F80-58D7-4038-817B-E2E26C96D3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 ‘</a:t>
            </a:r>
            <a:r>
              <a:rPr lang="en-US" dirty="0" err="1"/>
              <a:t>em</a:t>
            </a:r>
            <a:r>
              <a:rPr lang="en-US" dirty="0"/>
              <a:t> hang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42F3F-6303-4D29-A9C2-F6820F230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133599"/>
          </a:xfrm>
        </p:spPr>
        <p:txBody>
          <a:bodyPr>
            <a:normAutofit/>
          </a:bodyPr>
          <a:lstStyle/>
          <a:p>
            <a:r>
              <a:rPr lang="en-US" dirty="0"/>
              <a:t>Developer: Casey Hoskins</a:t>
            </a:r>
          </a:p>
          <a:p>
            <a:r>
              <a:rPr lang="en-US" dirty="0"/>
              <a:t>Hang man with advanced competitive features. 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https://github.com/ksu-is/casey-hoskins-hangman</a:t>
            </a: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B1DFB81-9B1D-4362-93E4-5A9D45388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0728" y="4653002"/>
            <a:ext cx="2286000" cy="2029239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39A483-5D88-481D-B5FE-EA16825EB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0728" y="98353"/>
            <a:ext cx="2286000" cy="221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216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</TotalTime>
  <Words>25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Circuit</vt:lpstr>
      <vt:lpstr>Let ‘em hang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 ‘em hang </dc:title>
  <dc:creator>Casey Hoskins</dc:creator>
  <cp:lastModifiedBy>Casey Hoskins</cp:lastModifiedBy>
  <cp:revision>2</cp:revision>
  <dcterms:created xsi:type="dcterms:W3CDTF">2020-07-15T15:26:50Z</dcterms:created>
  <dcterms:modified xsi:type="dcterms:W3CDTF">2020-07-15T15:33:13Z</dcterms:modified>
</cp:coreProperties>
</file>