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42F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F8E9-29F8-433B-B3E2-84A634E3C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A2541-6CB4-4725-9B7E-5E143A36C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FBE1-E347-48B1-A410-8E889EC0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DD9-17AC-4D10-A618-C07295B6996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3DF40-6F70-41CB-8977-E7796402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C75D0-E13C-4418-8371-FDCA98FB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7E17-4E89-4FC9-8A73-BC7D1CE4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6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51A3-71BA-4F56-8E58-A6B2ED62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358AF-EEBF-459C-85F9-B9E534DB5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34F37-B1EB-4122-80DC-372F3709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DD9-17AC-4D10-A618-C07295B6996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3BC2-2E39-4BE4-9333-B6CF977A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AA099-0ED6-4243-9B0D-284DEB44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7E17-4E89-4FC9-8A73-BC7D1CE4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3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2E2C9-21D8-40C9-ADF3-6325A8B7F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A51CD-1516-46B2-BDD3-465E4171F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69B3C-60E6-4991-9D04-40E6F296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DD9-17AC-4D10-A618-C07295B6996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EE967-D8D5-4AB0-8958-A16BC3A7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4C3A1-D8E3-42CC-8304-1C26112E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7E17-4E89-4FC9-8A73-BC7D1CE4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6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183C-EFA6-47D0-95BC-A2434AE5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4479-BD2F-417E-AF98-8C2FF07CC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90E43-C8A0-447B-B1F8-F7F73590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DD9-17AC-4D10-A618-C07295B6996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26B49-8D0E-4CCF-9053-7FF7AED0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B752E-AC97-43D3-AA7E-5D263830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7E17-4E89-4FC9-8A73-BC7D1CE4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9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7DDC-79C5-46FC-BB0F-DC12260C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F8D01-BDD1-4B32-8107-EBD648CAE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FB205-921F-4151-AA0D-6F25E1C3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DD9-17AC-4D10-A618-C07295B6996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08EB5-66A1-4601-A47D-B49B8118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959A1-2E22-4158-9926-B2685D80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7E17-4E89-4FC9-8A73-BC7D1CE4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6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DDB4-3B78-4208-B912-462E47A7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9DB1-0B79-4A03-8477-3BA70C98F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1F91D-C8CD-43A9-9C6B-0D816FCB2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2BF9C-23D2-496E-A100-FB4E8F0B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DD9-17AC-4D10-A618-C07295B6996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4CC36-2002-45E3-94E5-6B338DBD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8E73E-36C4-40DE-BD97-91987AC3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7E17-4E89-4FC9-8A73-BC7D1CE4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9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D2B5-0684-4C9F-8528-F6BD3DAC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7C57C-3214-4D42-A95A-5849234E6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3E85D-683B-4E36-950F-9CFA1908E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329E6-4009-44F4-82D9-D0B63876C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FE41C-D8B9-4CC3-93C8-A278464F0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1F506-5228-42AA-8FD7-D092117B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DD9-17AC-4D10-A618-C07295B6996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B6CAD-5DB7-43B1-B5E0-C5A8BB32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EB013-20B1-4966-80E8-D1F2FD62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7E17-4E89-4FC9-8A73-BC7D1CE4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0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D472-262E-4215-87D7-A1561C08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1DBE-0AFC-4A69-B853-68A9FAEA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DD9-17AC-4D10-A618-C07295B6996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B8E20-D10D-4084-AAF8-5D1EC0EF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10E93-41ED-4CC6-9D1F-5A4D07DA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7E17-4E89-4FC9-8A73-BC7D1CE4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7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4FF7C-6B05-4C7F-B1B7-98696D44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DD9-17AC-4D10-A618-C07295B6996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62682-6943-4FD5-A541-4A5624BC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35585-5B35-4A01-824C-E4E3EDB2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7E17-4E89-4FC9-8A73-BC7D1CE4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302D-766D-4E9A-A83D-42D831E0A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BC78-F1FF-4749-BB77-6C3F3227D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369AC-6C68-47A2-9BFF-70B9FD95E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6BF4A-45F1-43F4-B03B-A5D349B1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DD9-17AC-4D10-A618-C07295B6996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3E923-2A24-4DD0-BF08-3E055B84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9367-9B32-49C1-AB66-1E1DCF6E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7E17-4E89-4FC9-8A73-BC7D1CE4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9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4898-3A4D-4673-9BAF-92C97BED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719198-3689-4137-93C1-18FD7C959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6FDD5-774E-4A92-9479-0A7EB951C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08656-8275-48DC-9B9C-85AD7F62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DD9-17AC-4D10-A618-C07295B6996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1CB66-E4A1-4AEF-8B01-92014DFE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41625-99F6-4B95-95CD-7C760711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7E17-4E89-4FC9-8A73-BC7D1CE4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CBDFF-FDFA-4D65-8946-3A69AB58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32BD2-43BD-47CF-90C7-E73DB135B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B202F-7104-4B32-8294-AFB762A95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62DD9-17AC-4D10-A618-C07295B6996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C0AC-4B58-4A93-BF1D-C8B734815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8FCAF-64AE-4F50-8B7C-50059E3AD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E7E17-4E89-4FC9-8A73-BC7D1CE4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5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3C2AC8-B5C6-4B42-8B66-2E5F58DA6C68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FFC0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2C3A9-7FE6-4110-A605-D203DF01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308" y="0"/>
            <a:ext cx="10247382" cy="1600200"/>
          </a:xfrm>
        </p:spPr>
        <p:txBody>
          <a:bodyPr>
            <a:normAutofit/>
          </a:bodyPr>
          <a:lstStyle/>
          <a:p>
            <a:r>
              <a:rPr lang="en-US" sz="8800" dirty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CHARADES MANAGER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666666-A449-49B0-8698-CDF333C22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67960" y="5999399"/>
            <a:ext cx="2875722" cy="1096472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Additional Contributions: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Timer Widget: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Ostcrom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Game Rules: Carson Claud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Playtesting: Goslow Family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54893EA-B750-4438-BE9E-E4A82F910BA3}"/>
              </a:ext>
            </a:extLst>
          </p:cNvPr>
          <p:cNvSpPr/>
          <p:nvPr/>
        </p:nvSpPr>
        <p:spPr>
          <a:xfrm rot="16200000">
            <a:off x="7699988" y="2365985"/>
            <a:ext cx="6858001" cy="2126021"/>
          </a:xfrm>
          <a:prstGeom prst="triangle">
            <a:avLst>
              <a:gd name="adj" fmla="val 50193"/>
            </a:avLst>
          </a:prstGeom>
          <a:solidFill>
            <a:srgbClr val="42F54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A5E54-AAF4-4705-B0D3-5D00A3E86189}"/>
              </a:ext>
            </a:extLst>
          </p:cNvPr>
          <p:cNvSpPr txBox="1"/>
          <p:nvPr/>
        </p:nvSpPr>
        <p:spPr>
          <a:xfrm>
            <a:off x="712752" y="1464366"/>
            <a:ext cx="9951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Play a hilarious, fast-paced word-guessing game with your friends!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327BE-1BED-4963-8462-7B13AB70AC72}"/>
              </a:ext>
            </a:extLst>
          </p:cNvPr>
          <p:cNvSpPr txBox="1"/>
          <p:nvPr/>
        </p:nvSpPr>
        <p:spPr>
          <a:xfrm rot="930181">
            <a:off x="10704938" y="2281101"/>
            <a:ext cx="740397" cy="11477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6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669122-D2B1-4CCB-B74B-46E9F4A29DB6}"/>
              </a:ext>
            </a:extLst>
          </p:cNvPr>
          <p:cNvSpPr/>
          <p:nvPr/>
        </p:nvSpPr>
        <p:spPr>
          <a:xfrm>
            <a:off x="212925" y="2014330"/>
            <a:ext cx="4289684" cy="4006517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F68AA-1EA1-4EA7-B151-D15F22A2363E}"/>
              </a:ext>
            </a:extLst>
          </p:cNvPr>
          <p:cNvSpPr txBox="1"/>
          <p:nvPr/>
        </p:nvSpPr>
        <p:spPr>
          <a:xfrm>
            <a:off x="126811" y="6414916"/>
            <a:ext cx="347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Developer: Raymond Goslow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5A54AB-B0DC-426E-8DA2-C9C90C729AF2}"/>
              </a:ext>
            </a:extLst>
          </p:cNvPr>
          <p:cNvSpPr txBox="1"/>
          <p:nvPr/>
        </p:nvSpPr>
        <p:spPr>
          <a:xfrm rot="930181">
            <a:off x="10589064" y="3336963"/>
            <a:ext cx="740397" cy="11477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6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7CC7F9-9FA0-41D2-8933-7CAD36A1DC43}"/>
              </a:ext>
            </a:extLst>
          </p:cNvPr>
          <p:cNvSpPr txBox="1"/>
          <p:nvPr/>
        </p:nvSpPr>
        <p:spPr>
          <a:xfrm rot="930181">
            <a:off x="11215058" y="4157927"/>
            <a:ext cx="740397" cy="11477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6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8AE1B-41F9-4DEA-85A2-4B3CB74A33D2}"/>
              </a:ext>
            </a:extLst>
          </p:cNvPr>
          <p:cNvSpPr txBox="1"/>
          <p:nvPr/>
        </p:nvSpPr>
        <p:spPr>
          <a:xfrm rot="930181">
            <a:off x="11268910" y="2721906"/>
            <a:ext cx="740397" cy="11477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6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0E84C5-C6D9-4595-A261-73962D820543}"/>
              </a:ext>
            </a:extLst>
          </p:cNvPr>
          <p:cNvSpPr txBox="1"/>
          <p:nvPr/>
        </p:nvSpPr>
        <p:spPr>
          <a:xfrm rot="930181">
            <a:off x="11290296" y="1519799"/>
            <a:ext cx="740397" cy="11477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6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5D11A3-471C-4451-81A4-E49AC4D2F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48" y="2753722"/>
            <a:ext cx="3846239" cy="2937129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D262D4A-B97A-4192-8670-CB6B1B8ED5A3}"/>
              </a:ext>
            </a:extLst>
          </p:cNvPr>
          <p:cNvSpPr/>
          <p:nvPr/>
        </p:nvSpPr>
        <p:spPr>
          <a:xfrm>
            <a:off x="4667144" y="2013187"/>
            <a:ext cx="5298877" cy="4006517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EBEE09-75F8-44B6-9F39-327F79AE4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15" y="3079266"/>
            <a:ext cx="4715533" cy="238158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D852E1C-4672-47B6-B544-2D021DAD5B53}"/>
              </a:ext>
            </a:extLst>
          </p:cNvPr>
          <p:cNvSpPr txBox="1"/>
          <p:nvPr/>
        </p:nvSpPr>
        <p:spPr>
          <a:xfrm>
            <a:off x="869103" y="2190719"/>
            <a:ext cx="29773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fun phrases…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52D826-3D22-46CD-96CA-785AFFF64354}"/>
              </a:ext>
            </a:extLst>
          </p:cNvPr>
          <p:cNvSpPr txBox="1"/>
          <p:nvPr/>
        </p:nvSpPr>
        <p:spPr>
          <a:xfrm>
            <a:off x="5087967" y="2083130"/>
            <a:ext cx="47509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and get your teammate to guess them before time runs out!</a:t>
            </a:r>
          </a:p>
        </p:txBody>
      </p:sp>
    </p:spTree>
    <p:extLst>
      <p:ext uri="{BB962C8B-B14F-4D97-AF65-F5344CB8AC3E}">
        <p14:creationId xmlns:p14="http://schemas.microsoft.com/office/powerpoint/2010/main" val="145866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3C2AC8-B5C6-4B42-8B66-2E5F58DA6C68}"/>
              </a:ext>
            </a:extLst>
          </p:cNvPr>
          <p:cNvSpPr/>
          <p:nvPr/>
        </p:nvSpPr>
        <p:spPr>
          <a:xfrm>
            <a:off x="-1" y="-15075"/>
            <a:ext cx="12191999" cy="6858000"/>
          </a:xfrm>
          <a:prstGeom prst="rect">
            <a:avLst/>
          </a:prstGeom>
          <a:solidFill>
            <a:srgbClr val="FFC0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2C3A9-7FE6-4110-A605-D203DF01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308" y="0"/>
            <a:ext cx="10247382" cy="1600200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My Project Idea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666666-A449-49B0-8698-CDF333C22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67960" y="5999399"/>
            <a:ext cx="2875722" cy="1096472"/>
          </a:xfrm>
        </p:spPr>
        <p:txBody>
          <a:bodyPr>
            <a:normAutofit/>
          </a:bodyPr>
          <a:lstStyle/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54893EA-B750-4438-BE9E-E4A82F910BA3}"/>
              </a:ext>
            </a:extLst>
          </p:cNvPr>
          <p:cNvSpPr/>
          <p:nvPr/>
        </p:nvSpPr>
        <p:spPr>
          <a:xfrm rot="16200000">
            <a:off x="7699988" y="2365985"/>
            <a:ext cx="6858001" cy="2126021"/>
          </a:xfrm>
          <a:prstGeom prst="triangle">
            <a:avLst>
              <a:gd name="adj" fmla="val 50193"/>
            </a:avLst>
          </a:prstGeom>
          <a:solidFill>
            <a:srgbClr val="42F54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669122-D2B1-4CCB-B74B-46E9F4A29DB6}"/>
              </a:ext>
            </a:extLst>
          </p:cNvPr>
          <p:cNvSpPr/>
          <p:nvPr/>
        </p:nvSpPr>
        <p:spPr>
          <a:xfrm>
            <a:off x="212925" y="1999612"/>
            <a:ext cx="9353714" cy="4006517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0E84C5-C6D9-4595-A261-73962D820543}"/>
              </a:ext>
            </a:extLst>
          </p:cNvPr>
          <p:cNvSpPr txBox="1"/>
          <p:nvPr/>
        </p:nvSpPr>
        <p:spPr>
          <a:xfrm>
            <a:off x="10952262" y="2855119"/>
            <a:ext cx="740397" cy="11477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6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852E1C-4672-47B6-B544-2D021DAD5B53}"/>
              </a:ext>
            </a:extLst>
          </p:cNvPr>
          <p:cNvSpPr txBox="1"/>
          <p:nvPr/>
        </p:nvSpPr>
        <p:spPr>
          <a:xfrm>
            <a:off x="962013" y="2190719"/>
            <a:ext cx="4975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wanted to turn a pen-and paper game that my friend Carson taught me into a computer game</a:t>
            </a:r>
          </a:p>
        </p:txBody>
      </p:sp>
      <p:pic>
        <p:nvPicPr>
          <p:cNvPr id="3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439AABF-081B-4934-8D33-CFBE4FCD2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20" y="2190719"/>
            <a:ext cx="2286000" cy="2286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EA68C9-E7AF-44F0-8E8C-4AFF3D180E5B}"/>
              </a:ext>
            </a:extLst>
          </p:cNvPr>
          <p:cNvCxnSpPr>
            <a:cxnSpLocks/>
          </p:cNvCxnSpPr>
          <p:nvPr/>
        </p:nvCxnSpPr>
        <p:spPr>
          <a:xfrm>
            <a:off x="2825880" y="2792533"/>
            <a:ext cx="4004571" cy="4466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A643BFC-8007-4537-8231-C0960F88A3EC}"/>
              </a:ext>
            </a:extLst>
          </p:cNvPr>
          <p:cNvSpPr/>
          <p:nvPr/>
        </p:nvSpPr>
        <p:spPr>
          <a:xfrm>
            <a:off x="484869" y="2602428"/>
            <a:ext cx="267160" cy="2237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2641F6-8603-4A3A-A20E-592EAF2C8AA4}"/>
              </a:ext>
            </a:extLst>
          </p:cNvPr>
          <p:cNvSpPr txBox="1"/>
          <p:nvPr/>
        </p:nvSpPr>
        <p:spPr>
          <a:xfrm>
            <a:off x="962011" y="3276390"/>
            <a:ext cx="5133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 in a nutshell: write down phrases, select them randomly, get your teammate to guess the phrase before time runs out</a:t>
            </a:r>
          </a:p>
          <a:p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BA58935-3F02-4BDB-A021-2A516ADB7F32}"/>
              </a:ext>
            </a:extLst>
          </p:cNvPr>
          <p:cNvSpPr/>
          <p:nvPr/>
        </p:nvSpPr>
        <p:spPr>
          <a:xfrm>
            <a:off x="483905" y="3652784"/>
            <a:ext cx="267160" cy="2237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592237-0CFD-49E1-9A16-23036E88D433}"/>
              </a:ext>
            </a:extLst>
          </p:cNvPr>
          <p:cNvSpPr/>
          <p:nvPr/>
        </p:nvSpPr>
        <p:spPr>
          <a:xfrm>
            <a:off x="483905" y="4703140"/>
            <a:ext cx="267160" cy="2237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2C4162-DA05-47DB-9A2F-F1289D29F99A}"/>
              </a:ext>
            </a:extLst>
          </p:cNvPr>
          <p:cNvSpPr txBox="1"/>
          <p:nvPr/>
        </p:nvSpPr>
        <p:spPr>
          <a:xfrm>
            <a:off x="962010" y="4421923"/>
            <a:ext cx="4791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 needed: ability to enter phrases, present them randomly, display a timer, keep track of team scores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6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3C2AC8-B5C6-4B42-8B66-2E5F58DA6C68}"/>
              </a:ext>
            </a:extLst>
          </p:cNvPr>
          <p:cNvSpPr/>
          <p:nvPr/>
        </p:nvSpPr>
        <p:spPr>
          <a:xfrm>
            <a:off x="-1" y="-15075"/>
            <a:ext cx="12191999" cy="6858000"/>
          </a:xfrm>
          <a:prstGeom prst="rect">
            <a:avLst/>
          </a:prstGeom>
          <a:solidFill>
            <a:srgbClr val="FFC0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2C3A9-7FE6-4110-A605-D203DF01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308" y="0"/>
            <a:ext cx="10247382" cy="1600200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Source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666666-A449-49B0-8698-CDF333C22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67960" y="5999399"/>
            <a:ext cx="2875722" cy="1096472"/>
          </a:xfrm>
        </p:spPr>
        <p:txBody>
          <a:bodyPr>
            <a:normAutofit/>
          </a:bodyPr>
          <a:lstStyle/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54893EA-B750-4438-BE9E-E4A82F910BA3}"/>
              </a:ext>
            </a:extLst>
          </p:cNvPr>
          <p:cNvSpPr/>
          <p:nvPr/>
        </p:nvSpPr>
        <p:spPr>
          <a:xfrm rot="16200000">
            <a:off x="7699988" y="2365985"/>
            <a:ext cx="6858001" cy="2126021"/>
          </a:xfrm>
          <a:prstGeom prst="triangle">
            <a:avLst>
              <a:gd name="adj" fmla="val 50193"/>
            </a:avLst>
          </a:prstGeom>
          <a:solidFill>
            <a:srgbClr val="42F54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669122-D2B1-4CCB-B74B-46E9F4A29DB6}"/>
              </a:ext>
            </a:extLst>
          </p:cNvPr>
          <p:cNvSpPr/>
          <p:nvPr/>
        </p:nvSpPr>
        <p:spPr>
          <a:xfrm>
            <a:off x="212925" y="1999612"/>
            <a:ext cx="9353714" cy="4006517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0E84C5-C6D9-4595-A261-73962D820543}"/>
              </a:ext>
            </a:extLst>
          </p:cNvPr>
          <p:cNvSpPr txBox="1"/>
          <p:nvPr/>
        </p:nvSpPr>
        <p:spPr>
          <a:xfrm>
            <a:off x="10952262" y="2855119"/>
            <a:ext cx="740397" cy="11477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6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852E1C-4672-47B6-B544-2D021DAD5B53}"/>
              </a:ext>
            </a:extLst>
          </p:cNvPr>
          <p:cNvSpPr txBox="1"/>
          <p:nvPr/>
        </p:nvSpPr>
        <p:spPr>
          <a:xfrm>
            <a:off x="962010" y="2376401"/>
            <a:ext cx="4975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decided to use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GUI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643BFC-8007-4537-8231-C0960F88A3EC}"/>
              </a:ext>
            </a:extLst>
          </p:cNvPr>
          <p:cNvSpPr/>
          <p:nvPr/>
        </p:nvSpPr>
        <p:spPr>
          <a:xfrm>
            <a:off x="532579" y="2461680"/>
            <a:ext cx="267160" cy="2237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2641F6-8603-4A3A-A20E-592EAF2C8AA4}"/>
              </a:ext>
            </a:extLst>
          </p:cNvPr>
          <p:cNvSpPr txBox="1"/>
          <p:nvPr/>
        </p:nvSpPr>
        <p:spPr>
          <a:xfrm>
            <a:off x="890712" y="2956018"/>
            <a:ext cx="4467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Searched GitHub for timer widgets in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found one that fit perfectly 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BA58935-3F02-4BDB-A021-2A516ADB7F32}"/>
              </a:ext>
            </a:extLst>
          </p:cNvPr>
          <p:cNvSpPr/>
          <p:nvPr/>
        </p:nvSpPr>
        <p:spPr>
          <a:xfrm>
            <a:off x="514993" y="3164505"/>
            <a:ext cx="267160" cy="2237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592237-0CFD-49E1-9A16-23036E88D433}"/>
              </a:ext>
            </a:extLst>
          </p:cNvPr>
          <p:cNvSpPr/>
          <p:nvPr/>
        </p:nvSpPr>
        <p:spPr>
          <a:xfrm>
            <a:off x="532579" y="4169968"/>
            <a:ext cx="267160" cy="2237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2C4162-DA05-47DB-9A2F-F1289D29F99A}"/>
              </a:ext>
            </a:extLst>
          </p:cNvPr>
          <p:cNvSpPr txBox="1"/>
          <p:nvPr/>
        </p:nvSpPr>
        <p:spPr>
          <a:xfrm>
            <a:off x="889252" y="3793574"/>
            <a:ext cx="4791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 source code to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my needs (fixed bugs, removed extra buttons, modified appearance)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C8B4D-D018-44B7-B35D-8E1735E62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297" y="2461680"/>
            <a:ext cx="3995714" cy="28400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BA1206-D009-45A5-A33A-26E2E9E49C83}"/>
              </a:ext>
            </a:extLst>
          </p:cNvPr>
          <p:cNvSpPr txBox="1"/>
          <p:nvPr/>
        </p:nvSpPr>
        <p:spPr>
          <a:xfrm>
            <a:off x="859627" y="4805800"/>
            <a:ext cx="4173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code in the project was my own work, though I did use various resources to learn certain things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E0FC37-A65C-413C-8EF9-BD899DF8CD4A}"/>
              </a:ext>
            </a:extLst>
          </p:cNvPr>
          <p:cNvSpPr/>
          <p:nvPr/>
        </p:nvSpPr>
        <p:spPr>
          <a:xfrm>
            <a:off x="513419" y="5097571"/>
            <a:ext cx="267160" cy="2237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4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3C2AC8-B5C6-4B42-8B66-2E5F58DA6C68}"/>
              </a:ext>
            </a:extLst>
          </p:cNvPr>
          <p:cNvSpPr/>
          <p:nvPr/>
        </p:nvSpPr>
        <p:spPr>
          <a:xfrm>
            <a:off x="-1" y="-15075"/>
            <a:ext cx="12191999" cy="6858000"/>
          </a:xfrm>
          <a:prstGeom prst="rect">
            <a:avLst/>
          </a:prstGeom>
          <a:solidFill>
            <a:srgbClr val="FFC0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2C3A9-7FE6-4110-A605-D203DF01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308" y="0"/>
            <a:ext cx="10247382" cy="1600200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Project Development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666666-A449-49B0-8698-CDF333C22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67960" y="5999399"/>
            <a:ext cx="2875722" cy="1096472"/>
          </a:xfrm>
        </p:spPr>
        <p:txBody>
          <a:bodyPr>
            <a:normAutofit/>
          </a:bodyPr>
          <a:lstStyle/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54893EA-B750-4438-BE9E-E4A82F910BA3}"/>
              </a:ext>
            </a:extLst>
          </p:cNvPr>
          <p:cNvSpPr/>
          <p:nvPr/>
        </p:nvSpPr>
        <p:spPr>
          <a:xfrm rot="16200000">
            <a:off x="7699988" y="2365985"/>
            <a:ext cx="6858001" cy="2126021"/>
          </a:xfrm>
          <a:prstGeom prst="triangle">
            <a:avLst>
              <a:gd name="adj" fmla="val 50193"/>
            </a:avLst>
          </a:prstGeom>
          <a:solidFill>
            <a:srgbClr val="42F54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669122-D2B1-4CCB-B74B-46E9F4A29DB6}"/>
              </a:ext>
            </a:extLst>
          </p:cNvPr>
          <p:cNvSpPr/>
          <p:nvPr/>
        </p:nvSpPr>
        <p:spPr>
          <a:xfrm>
            <a:off x="212925" y="2022551"/>
            <a:ext cx="9353714" cy="4006517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0E84C5-C6D9-4595-A261-73962D820543}"/>
              </a:ext>
            </a:extLst>
          </p:cNvPr>
          <p:cNvSpPr txBox="1"/>
          <p:nvPr/>
        </p:nvSpPr>
        <p:spPr>
          <a:xfrm>
            <a:off x="10952262" y="2855119"/>
            <a:ext cx="740397" cy="11477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6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852E1C-4672-47B6-B544-2D021DAD5B53}"/>
              </a:ext>
            </a:extLst>
          </p:cNvPr>
          <p:cNvSpPr txBox="1"/>
          <p:nvPr/>
        </p:nvSpPr>
        <p:spPr>
          <a:xfrm>
            <a:off x="899221" y="2335547"/>
            <a:ext cx="4672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functions for each “screen” in the game (home, gameplay, results, etc.)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643BFC-8007-4537-8231-C0960F88A3EC}"/>
              </a:ext>
            </a:extLst>
          </p:cNvPr>
          <p:cNvSpPr/>
          <p:nvPr/>
        </p:nvSpPr>
        <p:spPr>
          <a:xfrm>
            <a:off x="532579" y="2461680"/>
            <a:ext cx="267160" cy="2237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2641F6-8603-4A3A-A20E-592EAF2C8AA4}"/>
              </a:ext>
            </a:extLst>
          </p:cNvPr>
          <p:cNvSpPr txBox="1"/>
          <p:nvPr/>
        </p:nvSpPr>
        <p:spPr>
          <a:xfrm>
            <a:off x="890712" y="2956018"/>
            <a:ext cx="4467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 generally narrowed due to time constraints and difficulty of working with timer source code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BA58935-3F02-4BDB-A021-2A516ADB7F32}"/>
              </a:ext>
            </a:extLst>
          </p:cNvPr>
          <p:cNvSpPr/>
          <p:nvPr/>
        </p:nvSpPr>
        <p:spPr>
          <a:xfrm>
            <a:off x="514993" y="3164505"/>
            <a:ext cx="267160" cy="2237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2C4162-DA05-47DB-9A2F-F1289D29F99A}"/>
              </a:ext>
            </a:extLst>
          </p:cNvPr>
          <p:cNvSpPr txBox="1"/>
          <p:nvPr/>
        </p:nvSpPr>
        <p:spPr>
          <a:xfrm>
            <a:off x="899221" y="3892378"/>
            <a:ext cx="4791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things were easier than I expected (exporting phrases as txt file) and others were harder (getting variables to reset at end of game)</a:t>
            </a:r>
          </a:p>
          <a:p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1BA5EB-10CF-4BAB-82B3-FF0E46313BC0}"/>
              </a:ext>
            </a:extLst>
          </p:cNvPr>
          <p:cNvSpPr/>
          <p:nvPr/>
        </p:nvSpPr>
        <p:spPr>
          <a:xfrm>
            <a:off x="514993" y="4245374"/>
            <a:ext cx="267160" cy="2237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A12A1-3C78-4794-9C23-BAEB4AFC74FD}"/>
              </a:ext>
            </a:extLst>
          </p:cNvPr>
          <p:cNvSpPr txBox="1"/>
          <p:nvPr/>
        </p:nvSpPr>
        <p:spPr>
          <a:xfrm>
            <a:off x="899220" y="5342680"/>
            <a:ext cx="4196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let’s look at the code!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503771-B99C-4D13-AB43-0E3763BC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852" y="2165666"/>
            <a:ext cx="3355753" cy="15213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245B56-E868-49F1-9174-1AB5003A6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06" y="3729578"/>
            <a:ext cx="1772094" cy="213028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599A5B-22E6-4B22-A911-C5AFB26F7F54}"/>
              </a:ext>
            </a:extLst>
          </p:cNvPr>
          <p:cNvCxnSpPr>
            <a:cxnSpLocks/>
          </p:cNvCxnSpPr>
          <p:nvPr/>
        </p:nvCxnSpPr>
        <p:spPr>
          <a:xfrm flipV="1">
            <a:off x="5358297" y="2510700"/>
            <a:ext cx="535398" cy="1054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0F8B81-0177-47AD-BECF-4F6352DE792E}"/>
              </a:ext>
            </a:extLst>
          </p:cNvPr>
          <p:cNvCxnSpPr>
            <a:cxnSpLocks/>
          </p:cNvCxnSpPr>
          <p:nvPr/>
        </p:nvCxnSpPr>
        <p:spPr>
          <a:xfrm>
            <a:off x="4290980" y="4794719"/>
            <a:ext cx="2166525" cy="303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78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3C2AC8-B5C6-4B42-8B66-2E5F58DA6C68}"/>
              </a:ext>
            </a:extLst>
          </p:cNvPr>
          <p:cNvSpPr/>
          <p:nvPr/>
        </p:nvSpPr>
        <p:spPr>
          <a:xfrm>
            <a:off x="-1" y="-15075"/>
            <a:ext cx="12191999" cy="6858000"/>
          </a:xfrm>
          <a:prstGeom prst="rect">
            <a:avLst/>
          </a:prstGeom>
          <a:solidFill>
            <a:srgbClr val="FFC0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2C3A9-7FE6-4110-A605-D203DF01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308" y="0"/>
            <a:ext cx="10247382" cy="1600200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Next Steps/Lessons Learned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666666-A449-49B0-8698-CDF333C22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67960" y="5999399"/>
            <a:ext cx="2875722" cy="1096472"/>
          </a:xfrm>
        </p:spPr>
        <p:txBody>
          <a:bodyPr>
            <a:normAutofit/>
          </a:bodyPr>
          <a:lstStyle/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54893EA-B750-4438-BE9E-E4A82F910BA3}"/>
              </a:ext>
            </a:extLst>
          </p:cNvPr>
          <p:cNvSpPr/>
          <p:nvPr/>
        </p:nvSpPr>
        <p:spPr>
          <a:xfrm rot="16200000">
            <a:off x="7699988" y="2365985"/>
            <a:ext cx="6858001" cy="2126021"/>
          </a:xfrm>
          <a:prstGeom prst="triangle">
            <a:avLst>
              <a:gd name="adj" fmla="val 50193"/>
            </a:avLst>
          </a:prstGeom>
          <a:solidFill>
            <a:srgbClr val="42F54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669122-D2B1-4CCB-B74B-46E9F4A29DB6}"/>
              </a:ext>
            </a:extLst>
          </p:cNvPr>
          <p:cNvSpPr/>
          <p:nvPr/>
        </p:nvSpPr>
        <p:spPr>
          <a:xfrm>
            <a:off x="263255" y="1999612"/>
            <a:ext cx="9353714" cy="4006517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0E84C5-C6D9-4595-A261-73962D820543}"/>
              </a:ext>
            </a:extLst>
          </p:cNvPr>
          <p:cNvSpPr txBox="1"/>
          <p:nvPr/>
        </p:nvSpPr>
        <p:spPr>
          <a:xfrm>
            <a:off x="10952262" y="2855119"/>
            <a:ext cx="740397" cy="11477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6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852E1C-4672-47B6-B544-2D021DAD5B53}"/>
              </a:ext>
            </a:extLst>
          </p:cNvPr>
          <p:cNvSpPr txBox="1"/>
          <p:nvPr/>
        </p:nvSpPr>
        <p:spPr>
          <a:xfrm>
            <a:off x="899221" y="2335547"/>
            <a:ext cx="467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 would do next: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643BFC-8007-4537-8231-C0960F88A3EC}"/>
              </a:ext>
            </a:extLst>
          </p:cNvPr>
          <p:cNvSpPr/>
          <p:nvPr/>
        </p:nvSpPr>
        <p:spPr>
          <a:xfrm>
            <a:off x="532579" y="2461680"/>
            <a:ext cx="267160" cy="2237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2641F6-8603-4A3A-A20E-592EAF2C8AA4}"/>
              </a:ext>
            </a:extLst>
          </p:cNvPr>
          <p:cNvSpPr txBox="1"/>
          <p:nvPr/>
        </p:nvSpPr>
        <p:spPr>
          <a:xfrm>
            <a:off x="1077076" y="2788492"/>
            <a:ext cx="38394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Incorporate timer functionality into game logic (not just as a display)</a:t>
            </a:r>
          </a:p>
          <a:p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BA58935-3F02-4BDB-A021-2A516ADB7F32}"/>
              </a:ext>
            </a:extLst>
          </p:cNvPr>
          <p:cNvSpPr/>
          <p:nvPr/>
        </p:nvSpPr>
        <p:spPr>
          <a:xfrm>
            <a:off x="782153" y="3017874"/>
            <a:ext cx="190155" cy="2018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592237-0CFD-49E1-9A16-23036E88D433}"/>
              </a:ext>
            </a:extLst>
          </p:cNvPr>
          <p:cNvSpPr/>
          <p:nvPr/>
        </p:nvSpPr>
        <p:spPr>
          <a:xfrm>
            <a:off x="5251983" y="2411031"/>
            <a:ext cx="267160" cy="2237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2C4162-DA05-47DB-9A2F-F1289D29F99A}"/>
              </a:ext>
            </a:extLst>
          </p:cNvPr>
          <p:cNvSpPr txBox="1"/>
          <p:nvPr/>
        </p:nvSpPr>
        <p:spPr>
          <a:xfrm>
            <a:off x="5670704" y="2343957"/>
            <a:ext cx="208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I’ve learned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E1B56F-6937-47A5-A1B8-31AED1FCA323}"/>
              </a:ext>
            </a:extLst>
          </p:cNvPr>
          <p:cNvSpPr txBox="1"/>
          <p:nvPr/>
        </p:nvSpPr>
        <p:spPr>
          <a:xfrm>
            <a:off x="1105935" y="3389978"/>
            <a:ext cx="31768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Bring back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phrases_dictionary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allow restrictions on who sees certain phrases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3966EE-C62A-4694-B853-C6753B9451E2}"/>
              </a:ext>
            </a:extLst>
          </p:cNvPr>
          <p:cNvSpPr/>
          <p:nvPr/>
        </p:nvSpPr>
        <p:spPr>
          <a:xfrm>
            <a:off x="782153" y="3713684"/>
            <a:ext cx="190155" cy="2018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1678B-FBE1-4EF8-957C-695C4BA8E35D}"/>
              </a:ext>
            </a:extLst>
          </p:cNvPr>
          <p:cNvSpPr txBox="1"/>
          <p:nvPr/>
        </p:nvSpPr>
        <p:spPr>
          <a:xfrm>
            <a:off x="1077076" y="4340323"/>
            <a:ext cx="3592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CHALLENGE: use a server to make the game multiplayer online</a:t>
            </a:r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75945B-6B28-4893-8E42-E98CA76E3259}"/>
              </a:ext>
            </a:extLst>
          </p:cNvPr>
          <p:cNvSpPr/>
          <p:nvPr/>
        </p:nvSpPr>
        <p:spPr>
          <a:xfrm>
            <a:off x="782153" y="4497974"/>
            <a:ext cx="190155" cy="2018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BC326B-B050-4035-B3D3-C0B945BA9760}"/>
              </a:ext>
            </a:extLst>
          </p:cNvPr>
          <p:cNvSpPr txBox="1"/>
          <p:nvPr/>
        </p:nvSpPr>
        <p:spPr>
          <a:xfrm>
            <a:off x="5670704" y="2791774"/>
            <a:ext cx="35225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make a program with multiple graphic screens using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71F21-5814-4366-B7B3-ECF7EF0E3C70}"/>
              </a:ext>
            </a:extLst>
          </p:cNvPr>
          <p:cNvSpPr txBox="1"/>
          <p:nvPr/>
        </p:nvSpPr>
        <p:spPr>
          <a:xfrm>
            <a:off x="6533322" y="45985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F4CD3E-7A45-4A6D-AA7C-BAA4FBB06056}"/>
              </a:ext>
            </a:extLst>
          </p:cNvPr>
          <p:cNvSpPr/>
          <p:nvPr/>
        </p:nvSpPr>
        <p:spPr>
          <a:xfrm>
            <a:off x="5443999" y="3104291"/>
            <a:ext cx="190155" cy="2018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8B6E50-E71A-47F8-A59B-D6B7F48D6768}"/>
              </a:ext>
            </a:extLst>
          </p:cNvPr>
          <p:cNvSpPr txBox="1"/>
          <p:nvPr/>
        </p:nvSpPr>
        <p:spPr>
          <a:xfrm>
            <a:off x="5670704" y="3680735"/>
            <a:ext cx="37847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incorporate source code from other developers into my own program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B9FE38-DE2F-4775-8495-46F858EBA66B}"/>
              </a:ext>
            </a:extLst>
          </p:cNvPr>
          <p:cNvSpPr txBox="1"/>
          <p:nvPr/>
        </p:nvSpPr>
        <p:spPr>
          <a:xfrm>
            <a:off x="5670703" y="4497974"/>
            <a:ext cx="36412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use GitHub and code comments to document my work and make it usable for others</a:t>
            </a:r>
          </a:p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022556-AD35-489A-81CF-6E55ED4196CA}"/>
              </a:ext>
            </a:extLst>
          </p:cNvPr>
          <p:cNvSpPr/>
          <p:nvPr/>
        </p:nvSpPr>
        <p:spPr>
          <a:xfrm>
            <a:off x="5443998" y="3957108"/>
            <a:ext cx="190155" cy="2018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E586DE-16E5-4CCD-91A6-0965017AC38D}"/>
              </a:ext>
            </a:extLst>
          </p:cNvPr>
          <p:cNvSpPr/>
          <p:nvPr/>
        </p:nvSpPr>
        <p:spPr>
          <a:xfrm>
            <a:off x="5432193" y="4779807"/>
            <a:ext cx="190155" cy="2018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6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3C2AC8-B5C6-4B42-8B66-2E5F58DA6C68}"/>
              </a:ext>
            </a:extLst>
          </p:cNvPr>
          <p:cNvSpPr/>
          <p:nvPr/>
        </p:nvSpPr>
        <p:spPr>
          <a:xfrm>
            <a:off x="1" y="-5"/>
            <a:ext cx="12191999" cy="6858000"/>
          </a:xfrm>
          <a:prstGeom prst="rect">
            <a:avLst/>
          </a:prstGeom>
          <a:solidFill>
            <a:srgbClr val="FFC0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2C3A9-7FE6-4110-A605-D203DF01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05" y="1287502"/>
            <a:ext cx="7535588" cy="4282986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THANKS </a:t>
            </a:r>
            <a:br>
              <a:rPr lang="en-US" sz="9600" dirty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</a:br>
            <a:r>
              <a:rPr lang="en-US" sz="9600" dirty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FOR </a:t>
            </a:r>
            <a:br>
              <a:rPr lang="en-US" sz="9600" dirty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</a:br>
            <a:r>
              <a:rPr lang="en-US" sz="9600" dirty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WATCHING!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666666-A449-49B0-8698-CDF333C22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18695228">
            <a:off x="-2696096" y="2584071"/>
            <a:ext cx="2875722" cy="1096472"/>
          </a:xfrm>
        </p:spPr>
        <p:txBody>
          <a:bodyPr>
            <a:normAutofit/>
          </a:bodyPr>
          <a:lstStyle/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54893EA-B750-4438-BE9E-E4A82F910BA3}"/>
              </a:ext>
            </a:extLst>
          </p:cNvPr>
          <p:cNvSpPr/>
          <p:nvPr/>
        </p:nvSpPr>
        <p:spPr>
          <a:xfrm rot="16200000">
            <a:off x="7699988" y="2365985"/>
            <a:ext cx="6858001" cy="2126021"/>
          </a:xfrm>
          <a:prstGeom prst="triangle">
            <a:avLst>
              <a:gd name="adj" fmla="val 50193"/>
            </a:avLst>
          </a:prstGeom>
          <a:solidFill>
            <a:srgbClr val="42F54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0E84C5-C6D9-4595-A261-73962D820543}"/>
              </a:ext>
            </a:extLst>
          </p:cNvPr>
          <p:cNvSpPr txBox="1"/>
          <p:nvPr/>
        </p:nvSpPr>
        <p:spPr>
          <a:xfrm>
            <a:off x="11128988" y="2111074"/>
            <a:ext cx="740397" cy="31393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6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8B6E50-E71A-47F8-A59B-D6B7F48D6768}"/>
              </a:ext>
            </a:extLst>
          </p:cNvPr>
          <p:cNvSpPr txBox="1"/>
          <p:nvPr/>
        </p:nvSpPr>
        <p:spPr>
          <a:xfrm>
            <a:off x="5670704" y="3680735"/>
            <a:ext cx="378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360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Impact</vt:lpstr>
      <vt:lpstr>Office Theme</vt:lpstr>
      <vt:lpstr>CHARADES MANAGER</vt:lpstr>
      <vt:lpstr>My Project Idea</vt:lpstr>
      <vt:lpstr>Source Code</vt:lpstr>
      <vt:lpstr>Project Development</vt:lpstr>
      <vt:lpstr>Next Steps/Lessons Learned</vt:lpstr>
      <vt:lpstr>THANKS  FOR 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CHARADES MANAGER</dc:title>
  <dc:creator>Raymond Goslow</dc:creator>
  <cp:lastModifiedBy>Raymond Goslow</cp:lastModifiedBy>
  <cp:revision>15</cp:revision>
  <dcterms:created xsi:type="dcterms:W3CDTF">2020-07-14T13:52:40Z</dcterms:created>
  <dcterms:modified xsi:type="dcterms:W3CDTF">2020-07-16T16:15:01Z</dcterms:modified>
</cp:coreProperties>
</file>