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CB"/>
    <a:srgbClr val="42F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F8E9-29F8-433B-B3E2-84A634E3C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A2541-6CB4-4725-9B7E-5E143A36C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7FBE1-E347-48B1-A410-8E889EC0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2DD9-17AC-4D10-A618-C07295B6996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3DF40-6F70-41CB-8977-E7796402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C75D0-E13C-4418-8371-FDCA98FB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7E17-4E89-4FC9-8A73-BC7D1CE4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6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51A3-71BA-4F56-8E58-A6B2ED62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358AF-EEBF-459C-85F9-B9E534DB5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34F37-B1EB-4122-80DC-372F3709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2DD9-17AC-4D10-A618-C07295B6996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3BC2-2E39-4BE4-9333-B6CF977A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AA099-0ED6-4243-9B0D-284DEB44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7E17-4E89-4FC9-8A73-BC7D1CE4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3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2E2C9-21D8-40C9-ADF3-6325A8B7F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A51CD-1516-46B2-BDD3-465E4171F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69B3C-60E6-4991-9D04-40E6F296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2DD9-17AC-4D10-A618-C07295B6996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EE967-D8D5-4AB0-8958-A16BC3A7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4C3A1-D8E3-42CC-8304-1C26112E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7E17-4E89-4FC9-8A73-BC7D1CE4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6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183C-EFA6-47D0-95BC-A2434AE5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4479-BD2F-417E-AF98-8C2FF07CC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90E43-C8A0-447B-B1F8-F7F73590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2DD9-17AC-4D10-A618-C07295B6996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26B49-8D0E-4CCF-9053-7FF7AED0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B752E-AC97-43D3-AA7E-5D263830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7E17-4E89-4FC9-8A73-BC7D1CE4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9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7DDC-79C5-46FC-BB0F-DC12260C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F8D01-BDD1-4B32-8107-EBD648CAE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FB205-921F-4151-AA0D-6F25E1C3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2DD9-17AC-4D10-A618-C07295B6996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08EB5-66A1-4601-A47D-B49B8118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959A1-2E22-4158-9926-B2685D80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7E17-4E89-4FC9-8A73-BC7D1CE4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6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DDB4-3B78-4208-B912-462E47A7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99DB1-0B79-4A03-8477-3BA70C98F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1F91D-C8CD-43A9-9C6B-0D816FCB2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2BF9C-23D2-496E-A100-FB4E8F0B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2DD9-17AC-4D10-A618-C07295B6996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4CC36-2002-45E3-94E5-6B338DBD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8E73E-36C4-40DE-BD97-91987AC3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7E17-4E89-4FC9-8A73-BC7D1CE4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9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D2B5-0684-4C9F-8528-F6BD3DAC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7C57C-3214-4D42-A95A-5849234E6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3E85D-683B-4E36-950F-9CFA1908E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329E6-4009-44F4-82D9-D0B63876C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DFE41C-D8B9-4CC3-93C8-A278464F0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F1F506-5228-42AA-8FD7-D092117B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2DD9-17AC-4D10-A618-C07295B6996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B6CAD-5DB7-43B1-B5E0-C5A8BB32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EB013-20B1-4966-80E8-D1F2FD62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7E17-4E89-4FC9-8A73-BC7D1CE4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0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D472-262E-4215-87D7-A1561C08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1DBE-0AFC-4A69-B853-68A9FAEA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2DD9-17AC-4D10-A618-C07295B6996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B8E20-D10D-4084-AAF8-5D1EC0EF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10E93-41ED-4CC6-9D1F-5A4D07DA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7E17-4E89-4FC9-8A73-BC7D1CE4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7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4FF7C-6B05-4C7F-B1B7-98696D44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2DD9-17AC-4D10-A618-C07295B6996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62682-6943-4FD5-A541-4A5624BC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35585-5B35-4A01-824C-E4E3EDB2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7E17-4E89-4FC9-8A73-BC7D1CE4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302D-766D-4E9A-A83D-42D831E0A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BC78-F1FF-4749-BB77-6C3F3227D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369AC-6C68-47A2-9BFF-70B9FD95E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6BF4A-45F1-43F4-B03B-A5D349B1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2DD9-17AC-4D10-A618-C07295B6996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3E923-2A24-4DD0-BF08-3E055B84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49367-9B32-49C1-AB66-1E1DCF6E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7E17-4E89-4FC9-8A73-BC7D1CE4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9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4898-3A4D-4673-9BAF-92C97BED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719198-3689-4137-93C1-18FD7C959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6FDD5-774E-4A92-9479-0A7EB951C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08656-8275-48DC-9B9C-85AD7F62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2DD9-17AC-4D10-A618-C07295B6996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1CB66-E4A1-4AEF-8B01-92014DFE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41625-99F6-4B95-95CD-7C760711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7E17-4E89-4FC9-8A73-BC7D1CE4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CBDFF-FDFA-4D65-8946-3A69AB58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32BD2-43BD-47CF-90C7-E73DB135B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B202F-7104-4B32-8294-AFB762A95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62DD9-17AC-4D10-A618-C07295B6996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C0AC-4B58-4A93-BF1D-C8B734815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8FCAF-64AE-4F50-8B7C-50059E3AD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E7E17-4E89-4FC9-8A73-BC7D1CE4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5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3C2AC8-B5C6-4B42-8B66-2E5F58DA6C68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rgbClr val="FFC0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2C3A9-7FE6-4110-A605-D203DF01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308" y="0"/>
            <a:ext cx="10247382" cy="1600200"/>
          </a:xfrm>
        </p:spPr>
        <p:txBody>
          <a:bodyPr>
            <a:normAutofit/>
          </a:bodyPr>
          <a:lstStyle/>
          <a:p>
            <a:r>
              <a:rPr lang="en-US" sz="8800" dirty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CHARADES MANAGER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666666-A449-49B0-8698-CDF333C22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67960" y="5999399"/>
            <a:ext cx="2875722" cy="1096472"/>
          </a:xfrm>
        </p:spPr>
        <p:txBody>
          <a:bodyPr>
            <a:norm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Additional Contributions: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Timer Widget: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Ostcrom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Game Rules: Carson Claud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Playtesting: Goslow Family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54893EA-B750-4438-BE9E-E4A82F910BA3}"/>
              </a:ext>
            </a:extLst>
          </p:cNvPr>
          <p:cNvSpPr/>
          <p:nvPr/>
        </p:nvSpPr>
        <p:spPr>
          <a:xfrm rot="16200000">
            <a:off x="7699988" y="2365985"/>
            <a:ext cx="6858001" cy="2126021"/>
          </a:xfrm>
          <a:prstGeom prst="triangle">
            <a:avLst>
              <a:gd name="adj" fmla="val 50193"/>
            </a:avLst>
          </a:prstGeom>
          <a:solidFill>
            <a:srgbClr val="42F54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FA5E54-AAF4-4705-B0D3-5D00A3E86189}"/>
              </a:ext>
            </a:extLst>
          </p:cNvPr>
          <p:cNvSpPr txBox="1"/>
          <p:nvPr/>
        </p:nvSpPr>
        <p:spPr>
          <a:xfrm>
            <a:off x="712752" y="1464366"/>
            <a:ext cx="9951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Play a hilarious, fast-paced word-guessing game with your friends!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327BE-1BED-4963-8462-7B13AB70AC72}"/>
              </a:ext>
            </a:extLst>
          </p:cNvPr>
          <p:cNvSpPr txBox="1"/>
          <p:nvPr/>
        </p:nvSpPr>
        <p:spPr>
          <a:xfrm rot="930181">
            <a:off x="10704938" y="2281101"/>
            <a:ext cx="740397" cy="11477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66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669122-D2B1-4CCB-B74B-46E9F4A29DB6}"/>
              </a:ext>
            </a:extLst>
          </p:cNvPr>
          <p:cNvSpPr/>
          <p:nvPr/>
        </p:nvSpPr>
        <p:spPr>
          <a:xfrm>
            <a:off x="212925" y="2014330"/>
            <a:ext cx="4289684" cy="4006517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7F68AA-1EA1-4EA7-B151-D15F22A2363E}"/>
              </a:ext>
            </a:extLst>
          </p:cNvPr>
          <p:cNvSpPr txBox="1"/>
          <p:nvPr/>
        </p:nvSpPr>
        <p:spPr>
          <a:xfrm>
            <a:off x="126811" y="6414916"/>
            <a:ext cx="347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Developer: Raymond Goslow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5A54AB-B0DC-426E-8DA2-C9C90C729AF2}"/>
              </a:ext>
            </a:extLst>
          </p:cNvPr>
          <p:cNvSpPr txBox="1"/>
          <p:nvPr/>
        </p:nvSpPr>
        <p:spPr>
          <a:xfrm rot="930181">
            <a:off x="10589064" y="3336963"/>
            <a:ext cx="740397" cy="11477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66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7CC7F9-9FA0-41D2-8933-7CAD36A1DC43}"/>
              </a:ext>
            </a:extLst>
          </p:cNvPr>
          <p:cNvSpPr txBox="1"/>
          <p:nvPr/>
        </p:nvSpPr>
        <p:spPr>
          <a:xfrm rot="930181">
            <a:off x="11215058" y="4157927"/>
            <a:ext cx="740397" cy="11477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66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38AE1B-41F9-4DEA-85A2-4B3CB74A33D2}"/>
              </a:ext>
            </a:extLst>
          </p:cNvPr>
          <p:cNvSpPr txBox="1"/>
          <p:nvPr/>
        </p:nvSpPr>
        <p:spPr>
          <a:xfrm rot="930181">
            <a:off x="11268910" y="2721906"/>
            <a:ext cx="740397" cy="11477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66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0E84C5-C6D9-4595-A261-73962D820543}"/>
              </a:ext>
            </a:extLst>
          </p:cNvPr>
          <p:cNvSpPr txBox="1"/>
          <p:nvPr/>
        </p:nvSpPr>
        <p:spPr>
          <a:xfrm rot="930181">
            <a:off x="11290296" y="1519799"/>
            <a:ext cx="740397" cy="11477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66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5D11A3-471C-4451-81A4-E49AC4D2F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48" y="2753722"/>
            <a:ext cx="3846239" cy="2937129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D262D4A-B97A-4192-8670-CB6B1B8ED5A3}"/>
              </a:ext>
            </a:extLst>
          </p:cNvPr>
          <p:cNvSpPr/>
          <p:nvPr/>
        </p:nvSpPr>
        <p:spPr>
          <a:xfrm>
            <a:off x="4667144" y="2013187"/>
            <a:ext cx="5298877" cy="4006517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EBEE09-75F8-44B6-9F39-327F79AE4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15" y="3079266"/>
            <a:ext cx="4715533" cy="238158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D852E1C-4672-47B6-B544-2D021DAD5B53}"/>
              </a:ext>
            </a:extLst>
          </p:cNvPr>
          <p:cNvSpPr txBox="1"/>
          <p:nvPr/>
        </p:nvSpPr>
        <p:spPr>
          <a:xfrm>
            <a:off x="869103" y="2190719"/>
            <a:ext cx="29773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fun phrases…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52D826-3D22-46CD-96CA-785AFFF64354}"/>
              </a:ext>
            </a:extLst>
          </p:cNvPr>
          <p:cNvSpPr txBox="1"/>
          <p:nvPr/>
        </p:nvSpPr>
        <p:spPr>
          <a:xfrm>
            <a:off x="5087967" y="2083130"/>
            <a:ext cx="47509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and get your teammate to guess them before time runs out!</a:t>
            </a:r>
          </a:p>
        </p:txBody>
      </p:sp>
    </p:spTree>
    <p:extLst>
      <p:ext uri="{BB962C8B-B14F-4D97-AF65-F5344CB8AC3E}">
        <p14:creationId xmlns:p14="http://schemas.microsoft.com/office/powerpoint/2010/main" val="145866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Office Theme</vt:lpstr>
      <vt:lpstr>CHARADES 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CHARADES MANAGER</dc:title>
  <dc:creator>Raymond Goslow</dc:creator>
  <cp:lastModifiedBy>Raymond Goslow</cp:lastModifiedBy>
  <cp:revision>5</cp:revision>
  <dcterms:created xsi:type="dcterms:W3CDTF">2020-07-14T13:52:40Z</dcterms:created>
  <dcterms:modified xsi:type="dcterms:W3CDTF">2020-07-14T14:39:06Z</dcterms:modified>
</cp:coreProperties>
</file>