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4"/>
  </p:sldMasterIdLst>
  <p:notesMasterIdLst>
    <p:notesMasterId r:id="rId6"/>
  </p:notesMasterIdLst>
  <p:handoutMasterIdLst>
    <p:handoutMasterId r:id="rId7"/>
  </p:handoutMasterIdLst>
  <p:sldIdLst>
    <p:sldId id="28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7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9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25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88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2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4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8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3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0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2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4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132" y="192024"/>
            <a:ext cx="4917476" cy="649224"/>
          </a:xfrm>
          <a:noFill/>
        </p:spPr>
        <p:txBody>
          <a:bodyPr anchor="b">
            <a:no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CHESS TACTICS TRAINER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4DF753A-3575-A0D9-5135-8A94308DC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8" r="20278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039" y="1103638"/>
            <a:ext cx="4338957" cy="3136392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Practice mastering checkmate-in-one puzzles to sharpen your chess skills!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1739A-43FA-0A50-1405-AFAE773EDFEC}"/>
              </a:ext>
            </a:extLst>
          </p:cNvPr>
          <p:cNvSpPr txBox="1"/>
          <p:nvPr/>
        </p:nvSpPr>
        <p:spPr>
          <a:xfrm>
            <a:off x="9834500" y="749808"/>
            <a:ext cx="168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Denis Dubica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6E685F-4B09-7FCB-40C1-3480FF098E80}"/>
              </a:ext>
            </a:extLst>
          </p:cNvPr>
          <p:cNvSpPr/>
          <p:nvPr/>
        </p:nvSpPr>
        <p:spPr>
          <a:xfrm>
            <a:off x="5744847" y="2779776"/>
            <a:ext cx="4556286" cy="3328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31647-ECDE-56C2-C0E1-44A21FFBF6BD}"/>
              </a:ext>
            </a:extLst>
          </p:cNvPr>
          <p:cNvSpPr txBox="1"/>
          <p:nvPr/>
        </p:nvSpPr>
        <p:spPr>
          <a:xfrm>
            <a:off x="6086168" y="3063419"/>
            <a:ext cx="384962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OVERVIEW:</a:t>
            </a: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Chess Tactics Trainer is a practice tool built to help players recognize and execute checkmate-in-one moves more quickly and confidently.</a:t>
            </a:r>
            <a:b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program presents real chess positions using algebraic notation and challenges users to find the winning move.</a:t>
            </a:r>
            <a:b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After each attempt, users get immediate feedback, making it a fast and effective way to build tactical skills.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79433ebe-d453-4cfe-9a18-9c9a598dbfd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B34B6FB1DEE44DA1E41D103D004DB6" ma:contentTypeVersion="14" ma:contentTypeDescription="Create a new document." ma:contentTypeScope="" ma:versionID="34edf41ad52cb50f86c54b65ad5263e9">
  <xsd:schema xmlns:xsd="http://www.w3.org/2001/XMLSchema" xmlns:xs="http://www.w3.org/2001/XMLSchema" xmlns:p="http://schemas.microsoft.com/office/2006/metadata/properties" xmlns:ns1="http://schemas.microsoft.com/sharepoint/v3" xmlns:ns3="79433ebe-d453-4cfe-9a18-9c9a598dbfd6" xmlns:ns4="e3bb9921-6def-4444-a44a-06c76369af19" targetNamespace="http://schemas.microsoft.com/office/2006/metadata/properties" ma:root="true" ma:fieldsID="cf1575d76638d1a61bead625f958e489" ns1:_="" ns3:_="" ns4:_="">
    <xsd:import namespace="http://schemas.microsoft.com/sharepoint/v3"/>
    <xsd:import namespace="79433ebe-d453-4cfe-9a18-9c9a598dbfd6"/>
    <xsd:import namespace="e3bb9921-6def-4444-a44a-06c76369af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433ebe-d453-4cfe-9a18-9c9a598dbf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b9921-6def-4444-a44a-06c76369af1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purl.org/dc/elements/1.1/"/>
    <ds:schemaRef ds:uri="http://schemas.openxmlformats.org/package/2006/metadata/core-properties"/>
    <ds:schemaRef ds:uri="http://schemas.microsoft.com/sharepoint/v3"/>
    <ds:schemaRef ds:uri="79433ebe-d453-4cfe-9a18-9c9a598dbfd6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e3bb9921-6def-4444-a44a-06c76369af19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8DA021-E883-4F32-ADE0-CF8435087C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9433ebe-d453-4cfe-9a18-9c9a598dbfd6"/>
    <ds:schemaRef ds:uri="e3bb9921-6def-4444-a44a-06c76369af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</TotalTime>
  <Words>80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CHESS TACTICS TRAINER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 Dubica</dc:creator>
  <cp:lastModifiedBy>Denis Dubica</cp:lastModifiedBy>
  <cp:revision>1</cp:revision>
  <dcterms:created xsi:type="dcterms:W3CDTF">2025-04-22T01:45:52Z</dcterms:created>
  <dcterms:modified xsi:type="dcterms:W3CDTF">2025-04-22T01:58:49Z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0x010100FFB34B6FB1DEE44DA1E41D103D004DB6</vt:lpwstr>
  </property>
  <property fmtid="{D5CDD505-2E9C-101B-9397-08002B2CF9AE}" pid="3" name="MediaServiceImageTags">
    <vt:lpwstr/>
  </property>
</Properties>
</file>