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4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F5C4C-F168-450F-BA58-D4212CF902B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1430EB-0F20-4A4D-AFB9-3A31468E22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BE8FA1-D975-4919-839F-4356751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FFE1B0-D747-45A5-B44F-A70ADC75E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259326" y="0"/>
            <a:ext cx="59388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4364D-2585-4DE2-82F9-D271A78E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7781" y="640079"/>
            <a:ext cx="5178350" cy="319075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  <a:cs typeface="Aharoni" panose="02010803020104030203" pitchFamily="2" charset="-79"/>
              </a:rPr>
              <a:t>CITRUS FRUIT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A326-F55E-4BA2-97BB-5C99E2C7F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781" y="3996022"/>
            <a:ext cx="5178350" cy="231905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An all-in-one nutrition calculator and tracker to help you lose weight and eat healthy.</a:t>
            </a:r>
          </a:p>
          <a:p>
            <a:r>
              <a:rPr lang="en-US" sz="2000">
                <a:solidFill>
                  <a:srgbClr val="FFFFFF"/>
                </a:solidFill>
              </a:rPr>
              <a:t>Developer: Jackie Wong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26B869-664F-4627-830C-AA2BB902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9" r="18696" b="-3"/>
          <a:stretch/>
        </p:blipFill>
        <p:spPr>
          <a:xfrm>
            <a:off x="-6220" y="12559"/>
            <a:ext cx="3144472" cy="33433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DB065C-2767-411C-8CA0-CE5211E28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3" r="10883" b="-6"/>
          <a:stretch/>
        </p:blipFill>
        <p:spPr>
          <a:xfrm>
            <a:off x="3183038" y="12559"/>
            <a:ext cx="3040955" cy="3343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4BE347-B2CA-47E5-9F39-BFAEBA0C9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7" r="34903" b="1"/>
          <a:stretch/>
        </p:blipFill>
        <p:spPr>
          <a:xfrm>
            <a:off x="-6220" y="3368501"/>
            <a:ext cx="6230213" cy="348949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98119AF-4A47-4CC2-80F8-37D335D4C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21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26D9C9-0009-453F-806F-C5929E52A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48765" y="3913426"/>
            <a:ext cx="4937760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41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CITRUS FRUIT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CITRUS FRUIT</dc:title>
  <dc:creator>Jackie Wong</dc:creator>
  <cp:lastModifiedBy>Jackie Wong</cp:lastModifiedBy>
  <cp:revision>1</cp:revision>
  <dcterms:created xsi:type="dcterms:W3CDTF">2019-07-20T03:19:54Z</dcterms:created>
  <dcterms:modified xsi:type="dcterms:W3CDTF">2019-07-20T03:20:21Z</dcterms:modified>
</cp:coreProperties>
</file>