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>
      <p:cViewPr>
        <p:scale>
          <a:sx n="79" d="100"/>
          <a:sy n="79" d="100"/>
        </p:scale>
        <p:origin x="65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82C2-14F2-45D5-DE7A-662C7291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566056"/>
          </a:xfrm>
        </p:spPr>
        <p:txBody>
          <a:bodyPr anchor="ctr">
            <a:normAutofit/>
          </a:bodyPr>
          <a:lstStyle/>
          <a:p>
            <a:r>
              <a:rPr lang="en-US" sz="2300" b="1" dirty="0">
                <a:solidFill>
                  <a:schemeClr val="tx1">
                    <a:lumMod val="95000"/>
                  </a:schemeClr>
                </a:solidFill>
              </a:rPr>
              <a:t>Computer_With_A_Vision</a:t>
            </a:r>
          </a:p>
        </p:txBody>
      </p:sp>
      <p:pic>
        <p:nvPicPr>
          <p:cNvPr id="6" name="Content Placeholder 5" descr="A aerial view of a parking lot&#10;&#10;AI-generated content may be incorrect.">
            <a:extLst>
              <a:ext uri="{FF2B5EF4-FFF2-40B4-BE49-F238E27FC236}">
                <a16:creationId xmlns:a16="http://schemas.microsoft.com/office/drawing/2014/main" id="{BF1461CB-B5CB-9D99-0438-1A5AFB96F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6814" y="3324786"/>
            <a:ext cx="5355961" cy="33474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C542B-4B95-BC64-C2D7-A15302F01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175657"/>
            <a:ext cx="3856037" cy="46155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 members: William Bolsen, Jacob Holt</a:t>
            </a:r>
          </a:p>
          <a:p>
            <a:r>
              <a:rPr lang="en-US" dirty="0"/>
              <a:t>Our project consists of a program that tracks the open parking spots in a given parking lot. We want our project to not only accurately identify which spots are open in an image but also be able to take a video feed and recognize when a spot becomes open or occupied. By the end of our project, we plan on using this program to detect open spots in a KSU parking lot.</a:t>
            </a:r>
          </a:p>
          <a:p>
            <a:endParaRPr lang="en-US" dirty="0"/>
          </a:p>
          <a:p>
            <a:r>
              <a:rPr lang="en-US" dirty="0"/>
              <a:t>This image was used to test whether our program worked and its accuracy. So far, it is about 77% accurate in identifying occupied spots.</a:t>
            </a:r>
          </a:p>
        </p:txBody>
      </p:sp>
      <p:pic>
        <p:nvPicPr>
          <p:cNvPr id="8" name="Picture 7" descr="A parking lot with cars and arrows&#10;&#10;AI-generated content may be incorrect.">
            <a:extLst>
              <a:ext uri="{FF2B5EF4-FFF2-40B4-BE49-F238E27FC236}">
                <a16:creationId xmlns:a16="http://schemas.microsoft.com/office/drawing/2014/main" id="{FB148BB2-9F57-2A9F-0F90-1CC3FF024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814" y="185738"/>
            <a:ext cx="533759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07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90</TotalTime>
  <Words>119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Computer_With_A_Vision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Bolsen</dc:creator>
  <cp:lastModifiedBy>William Bolsen</cp:lastModifiedBy>
  <cp:revision>1</cp:revision>
  <dcterms:created xsi:type="dcterms:W3CDTF">2025-04-21T18:43:38Z</dcterms:created>
  <dcterms:modified xsi:type="dcterms:W3CDTF">2025-04-21T20:14:16Z</dcterms:modified>
</cp:coreProperties>
</file>