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40AE-2CDF-33E8-1077-B52649E73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F4F2-85EC-B4D1-327D-37CEA2467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DB58-ABD7-AA54-2E99-FBC309C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5149-03BE-1208-CFEF-5B9BA0E8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63CFD-4590-6FEB-7E45-EBD5223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1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4A97-4DEB-D6F1-456B-707034D6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042B-F9E2-62F5-8F47-94D0B8EF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E22F-3955-5552-F56B-649213C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8CD1-CA7C-E742-68D4-FD69796D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AB0C-837B-B766-F54D-10262BC9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6082A-1BB0-611B-DD3E-26710595E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11E8-5F95-A7F9-E904-E4E6349F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7BEB-1FD5-04E3-63F1-6785706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A1F7-3828-E9CA-33CE-6CB9FABA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A0E7-56B9-46A3-A261-2CB94C1F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3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402F-13C6-F18A-9662-A0C2FA6A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2C4-F03E-93CB-70A7-7D8EA3E02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5E7A-7862-E22E-D084-CB05A84E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7A8A4-87D3-7971-9D77-C681563A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B129-AF44-3320-8A7C-1D469EBE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E1EF-AA31-0340-4418-FC36EC11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3CE7E-FC7C-59D8-C0FF-AA025CE5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7856-C65E-ACCA-8B95-28976F5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9DB9-8DEB-211E-5E19-200606C3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2A919-2196-BD0E-3B49-1F89C0C0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BB16-0629-9567-35EF-D023FCCA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AFD1-BAEF-615C-DD13-B09E87182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D4610-D8D3-01E5-4916-2F856F0AF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D8D5-7068-EADA-43DA-744A7574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043E-39B2-2B1A-FD94-BE13BE8F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CC86E-293D-6483-48D8-74F05033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2399-AD0C-44CD-2F2F-F30F0F67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8ABB-3639-E53B-FD76-DF434DC2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FC9C-EDEE-0522-71A2-6D0D962DE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5EF03-9349-CC81-6AD2-93FF3E3AA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8CDE-E9B4-EBC0-99D6-5488525F2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33A77-9344-F1D7-14FB-922A4293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73430-7F44-5776-693A-C29F9A2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A8BA4-3D72-A01F-DFB3-C9D9EAEC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0FB-C8CA-87EA-88E3-A43244CC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FB807-9143-B735-EA94-21EE28F6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85E8F-120F-09C9-8CA2-9C87A44E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5DF7F-AB2B-D1A1-D1CE-1592E52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065A8-0B08-EEA9-A5F2-0A14E180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97E06-8716-D383-0A93-955DA686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7AF68-C3B0-1CBB-5E71-3234E5A3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19AA-9AC1-0CAD-7DC3-92186C5A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2768-2127-FCA8-F96F-6446D1E6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B0CA3-209D-4056-E592-BE3ED4472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5567-2BAD-BD07-2184-0BEEC30A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AFAF-48D6-D0EC-EE73-A501863B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C58B6-8879-1062-8D9E-DC270069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D9E6-1FB5-90E4-2AA3-26565D0F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F18-980F-7A71-25FD-12F643835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86A9F-7CCB-28D4-A609-B5E0A23D5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7C2DB-F50E-8B37-09DB-7985E465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88D1E-3CE8-B533-E1AE-6F3097CD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4190-B895-E42D-463E-DFDF427D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D0DDA-C62B-9BBE-A80C-1022FB6A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B80E7-9567-9A1C-0139-0C866E08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996E-0A19-A230-B55C-EC4531CE1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0CF6C-5F9F-4105-B84C-EFDB4AECC94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68EA-39C5-B324-4704-3E8D602A5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6117-5DAF-F5AC-48A7-4FA4DA071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38159-524C-4AD6-BF0C-39EF0C0AE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44862-6075-1E9E-2B0A-D0D72FB5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Parking CV</a:t>
            </a:r>
            <a:b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 Jacob Holt and William Bolsen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F1C0D4-61C6-31DE-4539-249A677FE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This project will leverage computer vision to identify and report whether parking spots are occupied. </a:t>
            </a:r>
          </a:p>
        </p:txBody>
      </p:sp>
      <p:pic>
        <p:nvPicPr>
          <p:cNvPr id="10" name="Picture Placeholder 9" descr="A aerial view of a parking lot&#10;&#10;AI-generated content may be incorrect.">
            <a:extLst>
              <a:ext uri="{FF2B5EF4-FFF2-40B4-BE49-F238E27FC236}">
                <a16:creationId xmlns:a16="http://schemas.microsoft.com/office/drawing/2014/main" id="{9CC81E66-8951-7E3A-F3E6-100150087A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" r="2921" b="-2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862E142-DB2A-D9A3-6144-A9936639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86" r="4090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Parking CV by Jacob Holt and William Bolsen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Holt</dc:creator>
  <cp:lastModifiedBy>Jacob Holt</cp:lastModifiedBy>
  <cp:revision>1</cp:revision>
  <dcterms:created xsi:type="dcterms:W3CDTF">2025-04-22T01:23:11Z</dcterms:created>
  <dcterms:modified xsi:type="dcterms:W3CDTF">2025-04-22T01:31:14Z</dcterms:modified>
</cp:coreProperties>
</file>