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4017-4937-4FB4-A005-8389E5E2C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27350-D409-4052-AA39-113F9A6AA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D8EE-D490-4F24-B7E9-D4EE4B35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79B0-789E-4F40-9566-4DEB691A636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64E09-FD24-492E-88C3-2D037357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ECA4-8CDA-470B-82D5-B4C8E24C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F143-5C99-46AD-BC62-E8CBC6DA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83F-C4AB-42FB-8179-93339523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A36F8-5222-4BFA-B973-D9FEC5DE7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1C6FB-1411-4CAE-9E1A-E516BCE2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79B0-789E-4F40-9566-4DEB691A636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AEC2-C8F0-4FDF-A051-D04AA9DE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F7076-EAAB-4B1B-BF43-BB0E759A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F143-5C99-46AD-BC62-E8CBC6DA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6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5D9DF-5948-4723-907C-74958F35A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183DF-D21B-4912-BD25-A062E54D9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0D707-6AC5-4B27-A1A4-ED6218AA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79B0-789E-4F40-9566-4DEB691A636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DE959-9200-4E36-BEC8-C7DA0F5A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436F5-4C95-4B79-9154-A3B49B4E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F143-5C99-46AD-BC62-E8CBC6DA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6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AA80-BBC8-43CF-A783-3A37078B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58224-C3DC-4713-A6FF-2AC6DBA2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6FED9-AC7E-416E-BE1E-46BCE7EA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79B0-789E-4F40-9566-4DEB691A636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FA724-43A3-4475-9593-401CB519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C2C2F-829C-4737-94AD-42AD5E61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F143-5C99-46AD-BC62-E8CBC6DA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7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331A-6916-406E-94AB-A5817646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75C5D-1409-4BA9-B6E8-DC1F2478E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A7D5-4E9D-4EA8-B226-FE1DE623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79B0-789E-4F40-9566-4DEB691A636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FC28A-1917-4660-9C6A-2AA9EFA0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1187E-98E3-46D8-9905-70FC6D2C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F143-5C99-46AD-BC62-E8CBC6DA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2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6CF4-5A85-4FA3-B055-EC721E9E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C5CA-23FB-4AC9-8098-E1FB827BC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B676B-4EBE-41B9-ACC8-14D44CD38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EFBD9-7584-481C-BD6E-D1043C93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79B0-789E-4F40-9566-4DEB691A636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8C5E8-FCEE-4993-8316-23F7E32A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65197-9DAB-4CF9-BBD4-1F00D095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F143-5C99-46AD-BC62-E8CBC6DA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6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C0D5-F044-40B4-A295-1DEEB252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F8FA3-F5E5-47DC-9A8A-F0196C7E1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D1724-E14B-45DC-82F3-9D752F1E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AEE9A-9076-4E2F-881E-476299640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F22F-C64D-40A8-91AD-4AC9CC4CC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9D816-A101-4D92-AB2F-0AD1551A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79B0-789E-4F40-9566-4DEB691A636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5A890-A9CC-4BCF-A474-E4C1B6DA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1EB0D-D19F-4335-87DD-BC7A23A5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F143-5C99-46AD-BC62-E8CBC6DA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4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DED8-0088-4E3A-8FF7-25DF8CB4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DE02B-7743-4C0F-A29A-2A1D4E5A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79B0-789E-4F40-9566-4DEB691A636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EB329-C34B-4E80-98F0-CEC908AC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B3214-1FD9-4A0C-8F13-163CAB9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F143-5C99-46AD-BC62-E8CBC6DA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3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97894-FEDF-4C0A-AB5B-A9275504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79B0-789E-4F40-9566-4DEB691A636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F1078-703D-4415-80EC-A0B7896E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9BEF2-0BBC-463B-BDD8-F165ACC4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F143-5C99-46AD-BC62-E8CBC6DA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6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177B-EEB7-43D2-ADA7-94E950B3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8E28-A890-480F-A8CB-8148F415E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E63FB-6681-42E7-B6DB-0F1583EEA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7FC89-7FAE-46D7-B38F-54ED4BA1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79B0-789E-4F40-9566-4DEB691A636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95F34-0D52-47DE-8D62-729D5F7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534AE-C39A-47ED-943E-0869CD47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F143-5C99-46AD-BC62-E8CBC6DA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8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CB9A-739A-4278-B94B-78AACAF2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EF6E8-F6C8-4FC0-AB36-FA90D1C68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09032-5B30-44B3-A834-B1523420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D789B-E591-4A72-AA14-B72735CE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79B0-789E-4F40-9566-4DEB691A636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086C9-723C-4D3D-B181-ACACAD2F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F730-9302-4E75-A6FD-B66ED26A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F143-5C99-46AD-BC62-E8CBC6DA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F8827-9804-4DFC-934D-DFD16EAA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010B0-CCE7-4AA0-9117-20DF327E9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F314-DDFF-433A-84A8-BC196FA42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F79B0-789E-4F40-9566-4DEB691A636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D4878-7EB1-47EF-A205-D0EA8E91E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7C771-7F37-46D2-BDAB-5E02F7893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F143-5C99-46AD-BC62-E8CBC6DA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vyanshAgrawal2009/Clock" TargetMode="External"/><Relationship Id="rId2" Type="http://schemas.openxmlformats.org/officeDocument/2006/relationships/hyperlink" Target="https://medium.com/dev-genius/how-to-make-a-clock-with-python-7587e107bb5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2F9E21-286C-46A2-AE33-B9C611F30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6"/>
          <a:stretch/>
        </p:blipFill>
        <p:spPr>
          <a:xfrm>
            <a:off x="1420427" y="365395"/>
            <a:ext cx="3755254" cy="3883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527164-D6E9-4FF7-BF49-49B6924C65B5}"/>
              </a:ext>
            </a:extLst>
          </p:cNvPr>
          <p:cNvSpPr txBox="1"/>
          <p:nvPr/>
        </p:nvSpPr>
        <p:spPr>
          <a:xfrm>
            <a:off x="6666554" y="1264637"/>
            <a:ext cx="3957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Ravie" panose="04040805050809020602" pitchFamily="82" charset="0"/>
              </a:rPr>
              <a:t>CHRONO</a:t>
            </a:r>
          </a:p>
          <a:p>
            <a:pPr algn="ctr"/>
            <a:r>
              <a:rPr lang="en-US" sz="5400" dirty="0">
                <a:latin typeface="Ravie" panose="04040805050809020602" pitchFamily="82" charset="0"/>
              </a:rPr>
              <a:t>BEATZ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907CA-9442-4C9B-9B83-9110A1BB3334}"/>
              </a:ext>
            </a:extLst>
          </p:cNvPr>
          <p:cNvSpPr txBox="1"/>
          <p:nvPr/>
        </p:nvSpPr>
        <p:spPr>
          <a:xfrm>
            <a:off x="7016321" y="3429000"/>
            <a:ext cx="325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Johnny Mahone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2F79D-7E81-4D2B-8CAA-F0BB3674426E}"/>
              </a:ext>
            </a:extLst>
          </p:cNvPr>
          <p:cNvSpPr txBox="1"/>
          <p:nvPr/>
        </p:nvSpPr>
        <p:spPr>
          <a:xfrm>
            <a:off x="1790330" y="5069149"/>
            <a:ext cx="861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Replace your devices boring alarm sounds with your favorite music!</a:t>
            </a:r>
          </a:p>
        </p:txBody>
      </p:sp>
    </p:spTree>
    <p:extLst>
      <p:ext uri="{BB962C8B-B14F-4D97-AF65-F5344CB8AC3E}">
        <p14:creationId xmlns:p14="http://schemas.microsoft.com/office/powerpoint/2010/main" val="297626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527164-D6E9-4FF7-BF49-49B6924C65B5}"/>
              </a:ext>
            </a:extLst>
          </p:cNvPr>
          <p:cNvSpPr txBox="1"/>
          <p:nvPr/>
        </p:nvSpPr>
        <p:spPr>
          <a:xfrm>
            <a:off x="3764132" y="130413"/>
            <a:ext cx="3957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vie" panose="04040805050809020602" pitchFamily="82" charset="0"/>
              </a:rPr>
              <a:t>CHRONO</a:t>
            </a:r>
          </a:p>
          <a:p>
            <a:pPr algn="ctr"/>
            <a:r>
              <a:rPr lang="en-US" sz="4800" dirty="0">
                <a:latin typeface="Ravie" panose="04040805050809020602" pitchFamily="82" charset="0"/>
              </a:rPr>
              <a:t>BEATZ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31DC8-6751-4ED3-A071-C92320BAD791}"/>
              </a:ext>
            </a:extLst>
          </p:cNvPr>
          <p:cNvSpPr txBox="1"/>
          <p:nvPr/>
        </p:nvSpPr>
        <p:spPr>
          <a:xfrm>
            <a:off x="213064" y="1819922"/>
            <a:ext cx="117185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What was the idea?</a:t>
            </a:r>
          </a:p>
          <a:p>
            <a:r>
              <a:rPr lang="en-US" dirty="0"/>
              <a:t>I wanted to create an digital alarm clock application that plays the user’s .mp3 files as the alarm sound.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What source code/tutorials did you find?</a:t>
            </a:r>
            <a:endParaRPr lang="en-US" dirty="0"/>
          </a:p>
          <a:p>
            <a:r>
              <a:rPr lang="en-US" dirty="0"/>
              <a:t>I found a basic alarm clock to use as my template here </a:t>
            </a:r>
            <a:r>
              <a:rPr lang="en-US" dirty="0">
                <a:hlinkClick r:id="rId2"/>
              </a:rPr>
              <a:t>https://medium.com/dev-genius/how-to-make-a-clock-with-python-7587e107bb5e</a:t>
            </a:r>
            <a:r>
              <a:rPr lang="en-US" dirty="0"/>
              <a:t>  and there is also a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https://github.com/DivyanshAgrawal2009/Clock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How did my project develop?</a:t>
            </a:r>
            <a:endParaRPr lang="en-US" dirty="0"/>
          </a:p>
          <a:p>
            <a:r>
              <a:rPr lang="en-US" dirty="0"/>
              <a:t>I started with getting the code to execute properly.  Then I focused on the cosmetics of the GUI.</a:t>
            </a:r>
          </a:p>
          <a:p>
            <a:r>
              <a:rPr lang="en-US" dirty="0"/>
              <a:t>I was surprised by how easy </a:t>
            </a:r>
            <a:r>
              <a:rPr lang="en-US" dirty="0" err="1"/>
              <a:t>Tkinter</a:t>
            </a:r>
            <a:r>
              <a:rPr lang="en-US" dirty="0"/>
              <a:t> was to learn after some research and trial and error.  The scope of my project never really changed, I just had to problem solve issues that came about.</a:t>
            </a:r>
          </a:p>
        </p:txBody>
      </p:sp>
    </p:spTree>
    <p:extLst>
      <p:ext uri="{BB962C8B-B14F-4D97-AF65-F5344CB8AC3E}">
        <p14:creationId xmlns:p14="http://schemas.microsoft.com/office/powerpoint/2010/main" val="59959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527164-D6E9-4FF7-BF49-49B6924C65B5}"/>
              </a:ext>
            </a:extLst>
          </p:cNvPr>
          <p:cNvSpPr txBox="1"/>
          <p:nvPr/>
        </p:nvSpPr>
        <p:spPr>
          <a:xfrm>
            <a:off x="3773010" y="94903"/>
            <a:ext cx="3957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vie" panose="04040805050809020602" pitchFamily="82" charset="0"/>
              </a:rPr>
              <a:t>CHRONO</a:t>
            </a:r>
          </a:p>
          <a:p>
            <a:pPr algn="ctr"/>
            <a:r>
              <a:rPr lang="en-US" sz="4800" dirty="0">
                <a:latin typeface="Ravie" panose="04040805050809020602" pitchFamily="82" charset="0"/>
              </a:rPr>
              <a:t>BEATZ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BAE6D-291B-476B-9E41-9304998F51B1}"/>
              </a:ext>
            </a:extLst>
          </p:cNvPr>
          <p:cNvSpPr txBox="1"/>
          <p:nvPr/>
        </p:nvSpPr>
        <p:spPr>
          <a:xfrm>
            <a:off x="594804" y="1664563"/>
            <a:ext cx="114344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overcame the following roadblocks: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experience using </a:t>
            </a:r>
            <a:r>
              <a:rPr lang="en-US" dirty="0" err="1"/>
              <a:t>Tkinter</a:t>
            </a:r>
            <a:r>
              <a:rPr lang="en-US" dirty="0"/>
              <a:t> – Conducted online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Needed a way to play mp3 files – started with </a:t>
            </a:r>
            <a:r>
              <a:rPr lang="en-US" dirty="0" err="1"/>
              <a:t>playsound</a:t>
            </a:r>
            <a:r>
              <a:rPr lang="en-US" dirty="0"/>
              <a:t> module but that was too basic, then I found out </a:t>
            </a:r>
            <a:r>
              <a:rPr lang="en-US" dirty="0" err="1"/>
              <a:t>Pygame</a:t>
            </a:r>
            <a:r>
              <a:rPr lang="en-US" dirty="0"/>
              <a:t> has a music player “</a:t>
            </a:r>
            <a:r>
              <a:rPr lang="en-US" dirty="0" err="1"/>
              <a:t>Pygame</a:t>
            </a:r>
            <a:r>
              <a:rPr lang="en-US" dirty="0"/>
              <a:t> mixer”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experience using </a:t>
            </a:r>
            <a:r>
              <a:rPr lang="en-US" dirty="0" err="1"/>
              <a:t>Pygame</a:t>
            </a:r>
            <a:r>
              <a:rPr lang="en-US" dirty="0"/>
              <a:t> mixer – was only able to play mp3 that I coded into the program so had to research a way for user to add mp3 files to the application and then have </a:t>
            </a:r>
            <a:r>
              <a:rPr lang="en-US" dirty="0" err="1"/>
              <a:t>Pygame</a:t>
            </a:r>
            <a:r>
              <a:rPr lang="en-US" dirty="0"/>
              <a:t> mixer play those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Discovered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dirty="0" err="1"/>
              <a:t>Listbox</a:t>
            </a:r>
            <a:r>
              <a:rPr lang="en-US" dirty="0"/>
              <a:t> widget and </a:t>
            </a:r>
            <a:r>
              <a:rPr lang="en-US" dirty="0" err="1"/>
              <a:t>filedialog</a:t>
            </a:r>
            <a:r>
              <a:rPr lang="en-US" dirty="0"/>
              <a:t> module – researching these two features allowed me to solve my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alarm executed the application would not be accessible until the entire mp3 file played to completion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 added a function and button to silence the alarm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alarm was set or silenced the application allowed no further input, it needed to be closed and reopen to set another alarm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 added a function and button to reset the alarm </a:t>
            </a:r>
          </a:p>
          <a:p>
            <a:endParaRPr lang="en-US" dirty="0"/>
          </a:p>
          <a:p>
            <a:r>
              <a:rPr lang="en-US" dirty="0"/>
              <a:t>Moving forward I would continue to improve the cosmetics of </a:t>
            </a:r>
            <a:r>
              <a:rPr lang="en-US"/>
              <a:t>the GUI.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527164-D6E9-4FF7-BF49-49B6924C65B5}"/>
              </a:ext>
            </a:extLst>
          </p:cNvPr>
          <p:cNvSpPr txBox="1"/>
          <p:nvPr/>
        </p:nvSpPr>
        <p:spPr>
          <a:xfrm>
            <a:off x="7879833" y="689706"/>
            <a:ext cx="3957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vie" panose="04040805050809020602" pitchFamily="82" charset="0"/>
              </a:rPr>
              <a:t>CHRONO</a:t>
            </a:r>
          </a:p>
          <a:p>
            <a:pPr algn="ctr"/>
            <a:r>
              <a:rPr lang="en-US" sz="4800" dirty="0">
                <a:latin typeface="Ravie" panose="04040805050809020602" pitchFamily="82" charset="0"/>
              </a:rPr>
              <a:t>BEATZ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4953F-4FE4-4A68-801A-EA8EB2294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693" y="3678962"/>
            <a:ext cx="4772025" cy="2238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0E4948-0ABC-40E9-963B-8749C16ED32F}"/>
              </a:ext>
            </a:extLst>
          </p:cNvPr>
          <p:cNvSpPr txBox="1"/>
          <p:nvPr/>
        </p:nvSpPr>
        <p:spPr>
          <a:xfrm>
            <a:off x="1103708" y="5933848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975A53-F7FA-4E04-BFEF-D71FEBB9B01F}"/>
              </a:ext>
            </a:extLst>
          </p:cNvPr>
          <p:cNvSpPr txBox="1"/>
          <p:nvPr/>
        </p:nvSpPr>
        <p:spPr>
          <a:xfrm>
            <a:off x="4731798" y="5933848"/>
            <a:ext cx="2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 method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964599-DA9F-4276-A215-014DA7879801}"/>
              </a:ext>
            </a:extLst>
          </p:cNvPr>
          <p:cNvSpPr txBox="1"/>
          <p:nvPr/>
        </p:nvSpPr>
        <p:spPr>
          <a:xfrm>
            <a:off x="8549196" y="5933848"/>
            <a:ext cx="261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design template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3F77CEB-B279-4EA3-91D0-C1A86961B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560" y="1771095"/>
            <a:ext cx="3308520" cy="4162753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F178F1A-945C-4BF3-B35E-B3D53B0A0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2" y="1755104"/>
            <a:ext cx="3309875" cy="416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6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348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Ravie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Mahone</dc:creator>
  <cp:lastModifiedBy>Johnny Mahone</cp:lastModifiedBy>
  <cp:revision>18</cp:revision>
  <dcterms:created xsi:type="dcterms:W3CDTF">2020-12-05T01:57:22Z</dcterms:created>
  <dcterms:modified xsi:type="dcterms:W3CDTF">2020-12-14T00:57:59Z</dcterms:modified>
</cp:coreProperties>
</file>