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17-4937-4FB4-A005-8389E5E2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27350-D409-4052-AA39-113F9A6AA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D8EE-D490-4F24-B7E9-D4EE4B35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4E09-FD24-492E-88C3-2D037357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ECA4-8CDA-470B-82D5-B4C8E24C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83F-C4AB-42FB-8179-93339523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A36F8-5222-4BFA-B973-D9FEC5DE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C6FB-1411-4CAE-9E1A-E516BCE2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AEC2-C8F0-4FDF-A051-D04AA9DE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7076-EAAB-4B1B-BF43-BB0E759A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5D9DF-5948-4723-907C-74958F35A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183DF-D21B-4912-BD25-A062E54D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D707-6AC5-4B27-A1A4-ED6218AA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DE959-9200-4E36-BEC8-C7DA0F5A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36F5-4C95-4B79-9154-A3B49B4E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AA80-BBC8-43CF-A783-3A37078B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8224-C3DC-4713-A6FF-2AC6DBA2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FED9-AC7E-416E-BE1E-46BCE7EA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A724-43A3-4475-9593-401CB519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2C2F-829C-4737-94AD-42AD5E61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331A-6916-406E-94AB-A5817646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5C5D-1409-4BA9-B6E8-DC1F2478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A7D5-4E9D-4EA8-B226-FE1DE623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28A-1917-4660-9C6A-2AA9EFA0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187E-98E3-46D8-9905-70FC6D2C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2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6CF4-5A85-4FA3-B055-EC721E9E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C5CA-23FB-4AC9-8098-E1FB827B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676B-4EBE-41B9-ACC8-14D44CD3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FBD9-7584-481C-BD6E-D1043C93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8C5E8-FCEE-4993-8316-23F7E32A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5197-9DAB-4CF9-BBD4-1F00D095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C0D5-F044-40B4-A295-1DEEB252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8FA3-F5E5-47DC-9A8A-F0196C7E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D1724-E14B-45DC-82F3-9D752F1E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AEE9A-9076-4E2F-881E-476299640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F22F-C64D-40A8-91AD-4AC9CC4CC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9D816-A101-4D92-AB2F-0AD1551A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5A890-A9CC-4BCF-A474-E4C1B6DA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1EB0D-D19F-4335-87DD-BC7A23A5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ED8-0088-4E3A-8FF7-25DF8CB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E02B-7743-4C0F-A29A-2A1D4E5A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EB329-C34B-4E80-98F0-CEC908AC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B3214-1FD9-4A0C-8F13-163CAB9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97894-FEDF-4C0A-AB5B-A9275504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F1078-703D-4415-80EC-A0B7896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9BEF2-0BBC-463B-BDD8-F165ACC4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177B-EEB7-43D2-ADA7-94E950B3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8E28-A890-480F-A8CB-8148F415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E63FB-6681-42E7-B6DB-0F1583EE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FC89-7FAE-46D7-B38F-54ED4BA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5F34-0D52-47DE-8D62-729D5F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34AE-C39A-47ED-943E-0869CD47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8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CB9A-739A-4278-B94B-78AACAF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EF6E8-F6C8-4FC0-AB36-FA90D1C68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9032-5B30-44B3-A834-B1523420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789B-E591-4A72-AA14-B72735CE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86C9-723C-4D3D-B181-ACACAD2F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F730-9302-4E75-A6FD-B66ED26A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F8827-9804-4DFC-934D-DFD16EAA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10B0-CCE7-4AA0-9117-20DF327E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F314-DDFF-433A-84A8-BC196FA42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79B0-789E-4F40-9566-4DEB691A636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4878-7EB1-47EF-A205-D0EA8E91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7C771-7F37-46D2-BDAB-5E02F7893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F143-5C99-46AD-BC62-E8CBC6DA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F9E21-286C-46A2-AE33-B9C611F3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22"/>
            <a:ext cx="7972147" cy="3883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27164-D6E9-4FF7-BF49-49B6924C65B5}"/>
              </a:ext>
            </a:extLst>
          </p:cNvPr>
          <p:cNvSpPr txBox="1"/>
          <p:nvPr/>
        </p:nvSpPr>
        <p:spPr>
          <a:xfrm>
            <a:off x="8125981" y="920527"/>
            <a:ext cx="3957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avie" panose="04040805050809020602" pitchFamily="82" charset="0"/>
              </a:rPr>
              <a:t>CHRONO</a:t>
            </a:r>
          </a:p>
          <a:p>
            <a:pPr algn="ctr"/>
            <a:r>
              <a:rPr lang="en-US" sz="4800" dirty="0">
                <a:latin typeface="Ravie" panose="04040805050809020602" pitchFamily="82" charset="0"/>
              </a:rPr>
              <a:t>BEATZ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907CA-9442-4C9B-9B83-9110A1BB3334}"/>
              </a:ext>
            </a:extLst>
          </p:cNvPr>
          <p:cNvSpPr txBox="1"/>
          <p:nvPr/>
        </p:nvSpPr>
        <p:spPr>
          <a:xfrm>
            <a:off x="8475746" y="3059668"/>
            <a:ext cx="32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Johnny Mahone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2F79D-7E81-4D2B-8CAA-F0BB3674426E}"/>
              </a:ext>
            </a:extLst>
          </p:cNvPr>
          <p:cNvSpPr txBox="1"/>
          <p:nvPr/>
        </p:nvSpPr>
        <p:spPr>
          <a:xfrm>
            <a:off x="-88776" y="4367813"/>
            <a:ext cx="861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Replace your devices boring alarm sounds with your favorite music!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0CB9B-C6AD-4DD3-8C5D-D7625E84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34" y="3742392"/>
            <a:ext cx="2037586" cy="29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Ravie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Mahone</dc:creator>
  <cp:lastModifiedBy>Johnny Mahone</cp:lastModifiedBy>
  <cp:revision>3</cp:revision>
  <dcterms:created xsi:type="dcterms:W3CDTF">2020-12-05T01:57:22Z</dcterms:created>
  <dcterms:modified xsi:type="dcterms:W3CDTF">2020-12-05T03:13:40Z</dcterms:modified>
</cp:coreProperties>
</file>