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3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26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A1826-1B3E-4E2E-8D6C-93BCEAA3D6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7200" y="1096965"/>
            <a:ext cx="7977600" cy="2085696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B5F0CE-1714-4650-9690-5676C06349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6000" y="3945771"/>
            <a:ext cx="5760000" cy="1832730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0" spc="5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0CA85-BF38-4762-934C-D00F2047C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CA3C9-6579-49D9-A5FD-20231FB4B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B94FE-6287-4D49-B0E5-FE9A9BA75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0C0B2A-3FD1-4235-A16E-0ED1E028A93E}"/>
              </a:ext>
            </a:extLst>
          </p:cNvPr>
          <p:cNvCxnSpPr>
            <a:cxnSpLocks/>
          </p:cNvCxnSpPr>
          <p:nvPr/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9494E066-0146-46E9-BAF1-C33240ABA294}"/>
              </a:ext>
            </a:extLst>
          </p:cNvPr>
          <p:cNvGrpSpPr/>
          <p:nvPr/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</a:extLst>
            </p:cNvPr>
            <p:cNvGrpSpPr/>
            <p:nvPr/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58196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FB6D0-92CA-4910-AE77-E238F4C89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913172-A138-4DD4-A5B1-58BA625078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897B9-E4AD-469B-A60D-9A1A4BD19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5E1B0-48D6-4F99-9955-39958BA96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F49DA-55D4-4E36-AEB9-A0E99E31A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316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FEBC7C-C5C1-4A79-A195-B35701C289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D34A74-3328-469B-ABCA-96F2FE3687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E19AB-5637-455E-89C3-B41702C20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4F2A3-EBEE-4F42-BAC2-A482F00E6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E1C27-1A43-4B0B-88D0-0C5FE1DBE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069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32E59-6597-437B-B2F8-E2DD1F86A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BC1D-912E-4012-84AC-A509C9EF4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7110C-4AA3-4101-B3BD-140B90AF9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0F189-4D8E-4DE6-8295-CF92FA8BF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F33EC-1ACF-4D46-AEA5-A20802210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927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45267-19A7-4A3D-9658-AD3F78DD3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2305800"/>
            <a:ext cx="4636800" cy="2246400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17554-5672-499F-BEB9-AB069E6D1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65250" y="2305800"/>
            <a:ext cx="4636800" cy="224640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1">
                <a:solidFill>
                  <a:schemeClr val="tx1"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BA3C6-C279-46AA-B4EE-5F861D83D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11/29/2021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C125B-DDB9-4F4E-B9E9-A747E648F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D465E-E86B-42A8-B18A-9046E40D6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681007E-0E57-40DB-9A98-D04E0A05937B}"/>
              </a:ext>
            </a:extLst>
          </p:cNvPr>
          <p:cNvSpPr/>
          <p:nvPr/>
        </p:nvSpPr>
        <p:spPr>
          <a:xfrm>
            <a:off x="1437136" y="649304"/>
            <a:ext cx="340415" cy="340415"/>
          </a:xfrm>
          <a:prstGeom prst="ellipse">
            <a:avLst/>
          </a:prstGeom>
          <a:gradFill flip="none" rotWithShape="1">
            <a:gsLst>
              <a:gs pos="0">
                <a:srgbClr val="FFFFFF">
                  <a:alpha val="80000"/>
                </a:srgbClr>
              </a:gs>
              <a:gs pos="100000">
                <a:srgbClr val="FFFFFF">
                  <a:alpha val="10000"/>
                </a:srgbClr>
              </a:gs>
            </a:gsLst>
            <a:lin ang="27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C2D7ED2-BAE3-470E-9EFF-F2A49EDD9767}"/>
              </a:ext>
            </a:extLst>
          </p:cNvPr>
          <p:cNvGrpSpPr/>
          <p:nvPr/>
        </p:nvGrpSpPr>
        <p:grpSpPr>
          <a:xfrm rot="10800000">
            <a:off x="1079500" y="952167"/>
            <a:ext cx="641184" cy="1069728"/>
            <a:chOff x="6484111" y="2967038"/>
            <a:chExt cx="641184" cy="106972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5B14D1A-9E1B-41C3-96AA-A5C40C4F9B3A}"/>
                </a:ext>
              </a:extLst>
            </p:cNvPr>
            <p:cNvGrpSpPr/>
            <p:nvPr/>
          </p:nvGrpSpPr>
          <p:grpSpPr>
            <a:xfrm>
              <a:off x="6808136" y="2967038"/>
              <a:ext cx="317159" cy="932400"/>
              <a:chOff x="6808136" y="2967038"/>
              <a:chExt cx="317159" cy="932400"/>
            </a:xfrm>
          </p:grpSpPr>
          <p:sp>
            <p:nvSpPr>
              <p:cNvPr id="14" name="Freeform 68">
                <a:extLst>
                  <a:ext uri="{FF2B5EF4-FFF2-40B4-BE49-F238E27FC236}">
                    <a16:creationId xmlns:a16="http://schemas.microsoft.com/office/drawing/2014/main" id="{00EC83EC-04A6-4533-80A5-B1817F1FB3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69">
                <a:extLst>
                  <a:ext uri="{FF2B5EF4-FFF2-40B4-BE49-F238E27FC236}">
                    <a16:creationId xmlns:a16="http://schemas.microsoft.com/office/drawing/2014/main" id="{BF61FF24-9074-4265-ACF4-1AEC3621B7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Line 70">
                <a:extLst>
                  <a:ext uri="{FF2B5EF4-FFF2-40B4-BE49-F238E27FC236}">
                    <a16:creationId xmlns:a16="http://schemas.microsoft.com/office/drawing/2014/main" id="{8D31D9FF-672B-4C5E-B4B2-DD86A12441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991EBFD-EBD5-48CE-9178-AF5B6F50D416}"/>
                </a:ext>
              </a:extLst>
            </p:cNvPr>
            <p:cNvGrpSpPr/>
            <p:nvPr/>
          </p:nvGrpSpPr>
          <p:grpSpPr>
            <a:xfrm rot="18900000" flipH="1">
              <a:off x="6484111" y="3104366"/>
              <a:ext cx="317159" cy="932400"/>
              <a:chOff x="6808136" y="2967038"/>
              <a:chExt cx="317159" cy="932400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1B45F046-3129-4A30-9402-44BA590CD1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24589F32-BB2E-46B1-BAB5-75EA779C7A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Line 70">
                <a:extLst>
                  <a:ext uri="{FF2B5EF4-FFF2-40B4-BE49-F238E27FC236}">
                    <a16:creationId xmlns:a16="http://schemas.microsoft.com/office/drawing/2014/main" id="{0BD46CA5-AE89-4413-AB8D-347179D881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43A360-3214-4DB8-BD85-C6AE48D02D3A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968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4AEE3-6C7B-402E-B26D-1D079D78D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01641-6BDA-433D-9393-1DDACE0670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89400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8F8D2A-A489-488D-B1E1-23F36D3E9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4202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A242E8-AEEF-4BBD-94E9-86F89D695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58D2CA-06C9-412D-A5D6-F97DDBBB0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1A80D9-E04B-47BF-80DA-01E68346A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666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42251-8A4B-463E-982B-C657C3810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74D5E-AC0B-46BF-8840-61CC89C3B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399" y="1736732"/>
            <a:ext cx="4928400" cy="661912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1A0738-7A90-4A35-AB98-9656D6187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89400" y="2431256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ADFE01-1BA7-4288-9355-8B2B508BE5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4200" y="1736732"/>
            <a:ext cx="4928400" cy="662400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D49F77-6C55-47AC-B1AE-5D9906DBD7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4200" y="2431257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D8EF53-AF86-47E8-83DC-8C419847A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01D653-ED9A-46D3-A97F-B5FA1DAE6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5B9B66-64EA-4022-BD96-ECF2A80CE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12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FE053-BB16-4940-B248-2D496BB2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BD80C-6CA1-42DB-B732-4807A27D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9DA86-C177-42C6-90F8-37C6844A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445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46A27C-9BDA-43B3-96EA-C145EA7F0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1FBD5E-AA17-42F1-8615-49F2664DD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7A2D5-EBE5-43DD-8CF2-8B90801A0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765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451E1-40E1-4ED2-A9E3-6376E774A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1" y="955674"/>
            <a:ext cx="3531600" cy="138499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AAE5E-AD83-40D4-8BDB-6B2525024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4850" y="882651"/>
            <a:ext cx="5760000" cy="489584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4DF8E2-A28B-4889-AD9E-1D733FEA2E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89401" y="2584759"/>
            <a:ext cx="3531600" cy="3193741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2EF812-B775-468C-84D9-4394CC19F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E1DEB3-5237-467C-A5B6-EDA7F366E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877A6B-440F-4D7B-92DA-1B964D029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C89B2F1-1E32-44DB-B50E-BEA1896CAD8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6034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B204-119E-45DB-A177-995FF5D9B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955456"/>
            <a:ext cx="3531600" cy="1384995"/>
          </a:xfrm>
        </p:spPr>
        <p:txBody>
          <a:bodyPr anchor="b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CD3036-53A8-4361-AAAC-D8072EB470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40001"/>
            <a:ext cx="6115050" cy="52385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FCFCD5-820E-47D9-9A60-57680C4C94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0000" y="2584758"/>
            <a:ext cx="3531600" cy="3284229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446C3-A62E-4690-9098-53D59C4C3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6C8B8-EA3D-45E5-950A-B6F1EA0B4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2ACAB7-ADBF-42E5-A214-232BA9EFB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0E80DA6-B971-46B7-B0D3-8581AE0B6AC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6423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2DDA7E-8449-42D1-93BD-4E96C1BFC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72EB64-DBC0-4012-830E-9166670D1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400" y="1685925"/>
            <a:ext cx="10213200" cy="4040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9A3E9-8704-4E26-A519-8215B3E943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0000" y="6357168"/>
            <a:ext cx="1760150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4EC743F4-8769-40B4-85DF-6CB8DE9F66AA}" type="datetimeFigureOut">
              <a:rPr lang="en-US" smtClean="0"/>
              <a:pPr/>
              <a:t>11/29/2021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90E32-87A0-44C2-A299-D45FAB146E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54312" y="6357600"/>
            <a:ext cx="668337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cap="all" spc="3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C1A41-01A7-44E2-965B-ACFD4F2806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760150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FF2BD96E-3838-45D2-9031-D3AF67C920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808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spc="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50000"/>
        </a:lnSpc>
        <a:spcBef>
          <a:spcPts val="10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50000"/>
        </a:lnSpc>
        <a:spcBef>
          <a:spcPts val="500"/>
        </a:spcBef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0FA27539-4286-4FA8-9DA6-7CF237447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B7F8D9-F476-4682-B5C3-58C512A4E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12369" y="1079500"/>
            <a:ext cx="4078800" cy="2138400"/>
          </a:xfrm>
        </p:spPr>
        <p:txBody>
          <a:bodyPr>
            <a:normAutofit/>
          </a:bodyPr>
          <a:lstStyle/>
          <a:p>
            <a:r>
              <a:rPr lang="en-US"/>
              <a:t>Let’s Go Out!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700EB3-842F-47B2-927A-0084DDA511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12369" y="4113213"/>
            <a:ext cx="4078800" cy="1655762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</a:pPr>
            <a:r>
              <a:rPr lang="en-US" sz="1700" dirty="0"/>
              <a:t>Gone are the days of arguing over what to do on date night. Have Let’s Go Out pick the perfect date for you and your significant other!</a:t>
            </a:r>
          </a:p>
        </p:txBody>
      </p:sp>
      <p:pic>
        <p:nvPicPr>
          <p:cNvPr id="8" name="Picture 7" descr="Two people sitting at a table&#10;&#10;Description automatically generated with medium confidence">
            <a:extLst>
              <a:ext uri="{FF2B5EF4-FFF2-40B4-BE49-F238E27FC236}">
                <a16:creationId xmlns:a16="http://schemas.microsoft.com/office/drawing/2014/main" id="{C0FAB9DE-E3B8-4F50-B0D5-39D5944A7A2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24" r="24418" b="11321"/>
          <a:stretch/>
        </p:blipFill>
        <p:spPr>
          <a:xfrm>
            <a:off x="0" y="0"/>
            <a:ext cx="6254885" cy="6858001"/>
          </a:xfrm>
          <a:prstGeom prst="rect">
            <a:avLst/>
          </a:prstGeom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5E74535-9C0E-4211-B088-610AD5626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81769" y="369087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E101065A-7CEC-4EB6-86C3-3160FAAA01F1}"/>
              </a:ext>
            </a:extLst>
          </p:cNvPr>
          <p:cNvSpPr txBox="1"/>
          <p:nvPr/>
        </p:nvSpPr>
        <p:spPr>
          <a:xfrm>
            <a:off x="8159176" y="5584309"/>
            <a:ext cx="19851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venir Next LT Pro" panose="020B0504020202020204" pitchFamily="34" charset="0"/>
              </a:rPr>
              <a:t>Anthony Snyder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Avenir Next L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4860177"/>
      </p:ext>
    </p:extLst>
  </p:cSld>
  <p:clrMapOvr>
    <a:masterClrMapping/>
  </p:clrMapOvr>
</p:sld>
</file>

<file path=ppt/theme/theme1.xml><?xml version="1.0" encoding="utf-8"?>
<a:theme xmlns:a="http://schemas.openxmlformats.org/drawingml/2006/main" name="FrostyVTI">
  <a:themeElements>
    <a:clrScheme name="Frosty">
      <a:dk1>
        <a:sysClr val="windowText" lastClr="000000"/>
      </a:dk1>
      <a:lt1>
        <a:sysClr val="window" lastClr="FFFFFF"/>
      </a:lt1>
      <a:dk2>
        <a:srgbClr val="0B2827"/>
      </a:dk2>
      <a:lt2>
        <a:srgbClr val="DAE3E3"/>
      </a:lt2>
      <a:accent1>
        <a:srgbClr val="767E37"/>
      </a:accent1>
      <a:accent2>
        <a:srgbClr val="B495C2"/>
      </a:accent2>
      <a:accent3>
        <a:srgbClr val="8FA3A3"/>
      </a:accent3>
      <a:accent4>
        <a:srgbClr val="CE7F01"/>
      </a:accent4>
      <a:accent5>
        <a:srgbClr val="D15A29"/>
      </a:accent5>
      <a:accent6>
        <a:srgbClr val="B88470"/>
      </a:accent6>
      <a:hlink>
        <a:srgbClr val="B57001"/>
      </a:hlink>
      <a:folHlink>
        <a:srgbClr val="996209"/>
      </a:folHlink>
    </a:clrScheme>
    <a:fontScheme name="Frosted Leaf">
      <a:majorFont>
        <a:latin typeface="Goudy Old Style"/>
        <a:ea typeface=""/>
        <a:cs typeface=""/>
      </a:majorFont>
      <a:minorFont>
        <a:latin typeface="Avenir Next LT Pro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ostyVTI" id="{DD283BC3-E0B6-4E4B-91CF-F0F54D51BB21}" vid="{3EE220F7-F497-4893-BE1F-7BB1D607421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35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Avenir Next LT Pro</vt:lpstr>
      <vt:lpstr>Goudy Old Style</vt:lpstr>
      <vt:lpstr>Wingdings</vt:lpstr>
      <vt:lpstr>FrostyVTI</vt:lpstr>
      <vt:lpstr>Let’s Go Out!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Let’s Go Out!</dc:title>
  <dc:creator>Anthony Snyder</dc:creator>
  <cp:lastModifiedBy>Anthony Snyder</cp:lastModifiedBy>
  <cp:revision>1</cp:revision>
  <dcterms:created xsi:type="dcterms:W3CDTF">2021-11-29T16:03:29Z</dcterms:created>
  <dcterms:modified xsi:type="dcterms:W3CDTF">2021-11-29T16:28:26Z</dcterms:modified>
</cp:coreProperties>
</file>