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819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6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2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6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3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2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0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7F8D9-F476-4682-B5C3-58C512A4E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en-US"/>
              <a:t>Let’s Go Out!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00EB3-842F-47B2-927A-0084DDA51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dirty="0"/>
              <a:t>Gone are the days of arguing over what to do on date night. Have Let’s Go Out pick the perfect date for you and your significant other!</a:t>
            </a:r>
          </a:p>
        </p:txBody>
      </p:sp>
      <p:pic>
        <p:nvPicPr>
          <p:cNvPr id="8" name="Picture 7" descr="Two people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C0FAB9DE-E3B8-4F50-B0D5-39D5944A7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4" r="24418" b="11321"/>
          <a:stretch/>
        </p:blipFill>
        <p:spPr>
          <a:xfrm>
            <a:off x="0" y="0"/>
            <a:ext cx="6254885" cy="685800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01065A-7CEC-4EB6-86C3-3160FAAA01F1}"/>
              </a:ext>
            </a:extLst>
          </p:cNvPr>
          <p:cNvSpPr txBox="1"/>
          <p:nvPr/>
        </p:nvSpPr>
        <p:spPr>
          <a:xfrm>
            <a:off x="8159176" y="5584309"/>
            <a:ext cx="1985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Next LT Pro" panose="020B0504020202020204" pitchFamily="34" charset="0"/>
              </a:rPr>
              <a:t>Anthony Snyder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6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37F15-60AE-48CD-B201-3E3C0E22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Introduction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0971E-2901-4FB2-9BD6-23D5E284C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	Simplify date night</a:t>
            </a:r>
          </a:p>
          <a:p>
            <a:r>
              <a:rPr lang="en-US" dirty="0"/>
              <a:t>App layout</a:t>
            </a:r>
          </a:p>
          <a:p>
            <a:pPr lvl="1"/>
            <a:r>
              <a:rPr lang="en-US" dirty="0"/>
              <a:t>	Welcome Screen</a:t>
            </a:r>
          </a:p>
          <a:p>
            <a:pPr lvl="1"/>
            <a:r>
              <a:rPr lang="en-US" dirty="0"/>
              <a:t>	Main Screen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8A0FD-C3CA-476B-BDA9-132A227B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906" y="540000"/>
            <a:ext cx="4895999" cy="275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905D8-3476-46DF-A09E-52DB9EAA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41" y="3564000"/>
            <a:ext cx="4943329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5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EB1A-8A5E-46AA-9FCB-151995A6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988D-8B52-4A74-89B5-CD400097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CalcGUI</a:t>
            </a:r>
            <a:r>
              <a:rPr lang="en-US" dirty="0"/>
              <a:t> Demo</a:t>
            </a:r>
          </a:p>
          <a:p>
            <a:r>
              <a:rPr lang="en-US" dirty="0" err="1"/>
              <a:t>PySimpleGUI</a:t>
            </a:r>
            <a:endParaRPr lang="en-US" dirty="0"/>
          </a:p>
          <a:p>
            <a:pPr lvl="1"/>
            <a:r>
              <a:rPr lang="en-US" dirty="0"/>
              <a:t>	https://pysimplegui.readthedocs.io/en/latest/</a:t>
            </a:r>
          </a:p>
          <a:p>
            <a:r>
              <a:rPr lang="en-US" dirty="0"/>
              <a:t>Excel reference</a:t>
            </a:r>
          </a:p>
          <a:p>
            <a:pPr lvl="1"/>
            <a:r>
              <a:rPr lang="en-US" dirty="0"/>
              <a:t>	https://pythonbasics.org/read-excel/</a:t>
            </a:r>
          </a:p>
          <a:p>
            <a:r>
              <a:rPr lang="en-US" dirty="0"/>
              <a:t>Brewery DB</a:t>
            </a:r>
          </a:p>
          <a:p>
            <a:pPr lvl="1"/>
            <a:r>
              <a:rPr lang="en-US" dirty="0"/>
              <a:t>	https://github.com/ksu-is/Brewery-DB</a:t>
            </a:r>
          </a:p>
        </p:txBody>
      </p:sp>
    </p:spTree>
    <p:extLst>
      <p:ext uri="{BB962C8B-B14F-4D97-AF65-F5344CB8AC3E}">
        <p14:creationId xmlns:p14="http://schemas.microsoft.com/office/powerpoint/2010/main" val="196052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CDB-C99B-46D7-A751-03A644AE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F216-3F4F-489A-8672-FCB70DC4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to CSV</a:t>
            </a:r>
          </a:p>
          <a:p>
            <a:r>
              <a:rPr lang="en-US" dirty="0"/>
              <a:t>Trouble with reading random lines </a:t>
            </a:r>
          </a:p>
        </p:txBody>
      </p:sp>
    </p:spTree>
    <p:extLst>
      <p:ext uri="{BB962C8B-B14F-4D97-AF65-F5344CB8AC3E}">
        <p14:creationId xmlns:p14="http://schemas.microsoft.com/office/powerpoint/2010/main" val="294975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F2DD8-A4E2-4646-83AA-F6243FB8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395288"/>
            <a:ext cx="10023531" cy="111283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Show 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code">
            <a:extLst>
              <a:ext uri="{FF2B5EF4-FFF2-40B4-BE49-F238E27FC236}">
                <a16:creationId xmlns:a16="http://schemas.microsoft.com/office/drawing/2014/main" id="{1F5E6CAC-5DA3-4D69-A185-CEB1D4572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425" y="3429000"/>
            <a:ext cx="2339975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1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FD72-04D8-4C2F-B73F-07672706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E61DF-2D51-40AA-9234-0A295EEF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Clickable menu link</a:t>
            </a:r>
          </a:p>
          <a:p>
            <a:r>
              <a:rPr lang="en-US" dirty="0"/>
              <a:t>Refine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8749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Goudy Old Style</vt:lpstr>
      <vt:lpstr>Wingdings</vt:lpstr>
      <vt:lpstr>FrostyVTI</vt:lpstr>
      <vt:lpstr>Let’s Go Out!</vt:lpstr>
      <vt:lpstr>Introduction</vt:lpstr>
      <vt:lpstr>Tutorials</vt:lpstr>
      <vt:lpstr>Development</vt:lpstr>
      <vt:lpstr>Show Code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 Out!</dc:title>
  <dc:creator>Anthony Snyder</dc:creator>
  <cp:lastModifiedBy>Anthony Snyder</cp:lastModifiedBy>
  <cp:revision>3</cp:revision>
  <dcterms:created xsi:type="dcterms:W3CDTF">2021-11-29T16:03:29Z</dcterms:created>
  <dcterms:modified xsi:type="dcterms:W3CDTF">2021-12-10T17:14:19Z</dcterms:modified>
</cp:coreProperties>
</file>