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ED7A19-66D2-180E-1315-4917F662D28F}" v="152" dt="2025-04-22T03:12:40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3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4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3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7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5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6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8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4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0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9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861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53" r:id="rId6"/>
    <p:sldLayoutId id="2147483749" r:id="rId7"/>
    <p:sldLayoutId id="2147483750" r:id="rId8"/>
    <p:sldLayoutId id="2147483751" r:id="rId9"/>
    <p:sldLayoutId id="2147483752" r:id="rId10"/>
    <p:sldLayoutId id="214748375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63F6376-C8BE-899E-B3E6-E16BF429A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387" y="3121818"/>
            <a:ext cx="5261139" cy="2897982"/>
          </a:xfrm>
        </p:spPr>
        <p:txBody>
          <a:bodyPr anchor="b">
            <a:normAutofit/>
          </a:bodyPr>
          <a:lstStyle/>
          <a:p>
            <a:r>
              <a:rPr lang="en-US" sz="5000"/>
              <a:t>DayOne Fitness Companion</a:t>
            </a:r>
            <a:br>
              <a:rPr lang="en-US" sz="5000"/>
            </a:br>
            <a:r>
              <a:rPr lang="en-US" sz="5000"/>
              <a:t>Russell 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136" y="838200"/>
            <a:ext cx="5229389" cy="17145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/>
              <a:t>The primary goal of </a:t>
            </a:r>
            <a:r>
              <a:rPr lang="en-US" sz="1300" err="1"/>
              <a:t>DayOne</a:t>
            </a:r>
            <a:r>
              <a:rPr lang="en-US" sz="1300"/>
              <a:t> Fitness Companion is to create an interactive service in which users can formulate and track exercise routines, while engaging with them in a manner that makes achieving milestones exciting and worthwhile. The program is designed to assist people who are inexperienced in the gym, nurturing healthy exercise habits while improving strength.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4E3DEBC-D22A-58DA-3C87-963EB32908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956" r="6" b="6"/>
          <a:stretch/>
        </p:blipFill>
        <p:spPr>
          <a:xfrm>
            <a:off x="7137140" y="10"/>
            <a:ext cx="5054861" cy="6857990"/>
          </a:xfrm>
          <a:custGeom>
            <a:avLst/>
            <a:gdLst/>
            <a:ahLst/>
            <a:cxnLst/>
            <a:rect l="l" t="t" r="r" b="b"/>
            <a:pathLst>
              <a:path w="5054861" h="6858000">
                <a:moveTo>
                  <a:pt x="677913" y="0"/>
                </a:moveTo>
                <a:lnTo>
                  <a:pt x="5054861" y="0"/>
                </a:lnTo>
                <a:lnTo>
                  <a:pt x="505486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Custom 8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DylanVTI</vt:lpstr>
      <vt:lpstr>DayOne Fitness Companion Russell White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39</cp:revision>
  <dcterms:created xsi:type="dcterms:W3CDTF">2025-04-22T03:06:08Z</dcterms:created>
  <dcterms:modified xsi:type="dcterms:W3CDTF">2025-04-22T03:23:15Z</dcterms:modified>
</cp:coreProperties>
</file>