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Records are sent to NewRelic for reporting, process repeats at step 1</a:t>
            </a:r>
          </a:p>
        </p:txBody>
      </p:sp>
      <p:pic>
        <p:nvPicPr>
          <p:cNvPr id="14" name="Content Placeholder 13" descr="A green and black logo&#10;&#10;AI-generated content may be incorrect.">
            <a:extLst>
              <a:ext uri="{FF2B5EF4-FFF2-40B4-BE49-F238E27FC236}">
                <a16:creationId xmlns:a16="http://schemas.microsoft.com/office/drawing/2014/main" id="{0CAB4E15-477D-62DB-F291-1AF76C9BA00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9912796" y="3499451"/>
            <a:ext cx="1162746" cy="594460"/>
          </a:xfr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Records are parsed to find the latest checkpoint ID</a:t>
            </a:r>
          </a:p>
        </p:txBody>
      </p:sp>
      <p:pic>
        <p:nvPicPr>
          <p:cNvPr id="12" name="Content Placeholder 11" descr="A yellow sign on a pole&#10;&#10;AI-generated content may be incorrect.">
            <a:extLst>
              <a:ext uri="{FF2B5EF4-FFF2-40B4-BE49-F238E27FC236}">
                <a16:creationId xmlns:a16="http://schemas.microsoft.com/office/drawing/2014/main" id="{565B434F-ADC5-9624-54A1-96C9FBB3555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7797033" y="3416456"/>
            <a:ext cx="987372" cy="987372"/>
          </a:xfr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Records output to JSON format including NewRelic compatible timestamp</a:t>
            </a:r>
          </a:p>
        </p:txBody>
      </p:sp>
      <p:pic>
        <p:nvPicPr>
          <p:cNvPr id="10" name="Content Placeholder 9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0FD4B785-B144-CC5A-09D3-287B2F47F50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5669792" y="3416456"/>
            <a:ext cx="852416" cy="815674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Python script runs on schedule to pull records since previous run</a:t>
            </a:r>
          </a:p>
        </p:txBody>
      </p:sp>
      <p:pic>
        <p:nvPicPr>
          <p:cNvPr id="8" name="Content Placeholder 7" descr="A computer screen with text overlay&#10;&#10;AI-generated content may be incorrect.">
            <a:extLst>
              <a:ext uri="{FF2B5EF4-FFF2-40B4-BE49-F238E27FC236}">
                <a16:creationId xmlns:a16="http://schemas.microsoft.com/office/drawing/2014/main" id="{F41F8112-3AA3-B953-22C5-C56D5EAF075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3358877" y="3639112"/>
            <a:ext cx="1099336" cy="56732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Oracle Integration Cloud transaction logging to Oracle DB</a:t>
            </a:r>
          </a:p>
        </p:txBody>
      </p:sp>
      <p:pic>
        <p:nvPicPr>
          <p:cNvPr id="6" name="Content Placeholder 5" descr="A red and black logo&#10;&#10;AI-generated content may be incorrect.">
            <a:extLst>
              <a:ext uri="{FF2B5EF4-FFF2-40B4-BE49-F238E27FC236}">
                <a16:creationId xmlns:a16="http://schemas.microsoft.com/office/drawing/2014/main" id="{9564F42D-9072-5E20-3A10-A772BAAFDF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1197760" y="3499451"/>
            <a:ext cx="949539" cy="649684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52"/>
            <a:ext cx="10515600" cy="934410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 Oracle Database Transaction Output and Transform Job (</a:t>
            </a:r>
            <a:r>
              <a:rPr lang="en-US" b="1" dirty="0" err="1"/>
              <a:t>dbTxOutput</a:t>
            </a:r>
            <a:r>
              <a:rPr lang="en-US" b="1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D90B3-677E-B632-11EC-FAFB936806FD}"/>
              </a:ext>
            </a:extLst>
          </p:cNvPr>
          <p:cNvSpPr txBox="1"/>
          <p:nvPr/>
        </p:nvSpPr>
        <p:spPr>
          <a:xfrm>
            <a:off x="398111" y="1460073"/>
            <a:ext cx="168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Trenton McNeil</a:t>
            </a:r>
          </a:p>
          <a:p>
            <a:r>
              <a:rPr lang="en-US" sz="1200" b="1" dirty="0"/>
              <a:t>IS 3020</a:t>
            </a:r>
          </a:p>
          <a:p>
            <a:r>
              <a:rPr lang="en-US" sz="1200" b="1" dirty="0"/>
              <a:t>Python Project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C26FC47-4A85-5928-C5BD-E5E5EFF8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871" y="1556712"/>
            <a:ext cx="2829018" cy="9335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D212BF-0BC3-3BDB-4947-457F0C3E46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209390">
            <a:off x="4477224" y="1967431"/>
            <a:ext cx="2385134" cy="3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data points timeline</Template>
  <TotalTime>22</TotalTime>
  <Words>67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Oracle Database Transaction Output and Transform Job (dbTxOutput)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McNeil, Trenton (CEI-Atlanta)</dc:creator>
  <cp:keywords/>
  <dc:description/>
  <cp:lastModifiedBy>McNeil, Trenton (CEI-Atlanta)</cp:lastModifiedBy>
  <cp:revision>1</cp:revision>
  <dcterms:created xsi:type="dcterms:W3CDTF">2025-04-22T00:57:47Z</dcterms:created>
  <dcterms:modified xsi:type="dcterms:W3CDTF">2025-04-22T01:20:15Z</dcterms:modified>
  <cp:category/>
</cp:coreProperties>
</file>