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F6F49-2C3B-47D9-B715-A1303177E9A7}" v="11" dt="2023-07-24T23:45:53.747"/>
    <p1510:client id="{B06D8157-A53F-4100-B628-588007E30C25}" v="70" dt="2023-07-24T23:20:18.398"/>
    <p1510:client id="{BD080F2E-A23A-4949-98D1-0F39102E342F}" v="26" dt="2023-07-24T23:22:56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0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25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5664F-2B72-0146-D8E0-DF59E581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146" y="302054"/>
            <a:ext cx="4657705" cy="1886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Digital Planner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8A29-9E4A-1A1E-70D8-A45403FA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495" y="2998282"/>
            <a:ext cx="3482601" cy="1670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>
                <a:solidFill>
                  <a:srgbClr val="FFFFFF"/>
                </a:solidFill>
              </a:rPr>
              <a:t>Team members </a:t>
            </a:r>
            <a:r>
              <a:rPr lang="en-US" sz="1100" b="1">
                <a:solidFill>
                  <a:srgbClr val="FFFFFF"/>
                </a:solidFill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en-US" sz="1100" b="1">
                <a:solidFill>
                  <a:srgbClr val="FFFFFF"/>
                </a:solidFill>
              </a:rPr>
              <a:t>Bianca De Almeida Azeredo &amp; Alexa Guerra</a:t>
            </a:r>
          </a:p>
          <a:p>
            <a:pPr algn="ctr">
              <a:lnSpc>
                <a:spcPct val="10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3E1B2-FD65-D600-A57A-9A3FEE1F9E6E}"/>
              </a:ext>
            </a:extLst>
          </p:cNvPr>
          <p:cNvSpPr txBox="1"/>
          <p:nvPr/>
        </p:nvSpPr>
        <p:spPr>
          <a:xfrm flipH="1">
            <a:off x="-29234" y="6380614"/>
            <a:ext cx="578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schemeClr val="bg1"/>
                </a:solidFill>
              </a:rPr>
              <a:t>https://github.com/ksu-is/digitalplanner/tree/main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3FDFA-76E4-8D02-8153-7DB5D7D92B93}"/>
              </a:ext>
            </a:extLst>
          </p:cNvPr>
          <p:cNvSpPr txBox="1"/>
          <p:nvPr/>
        </p:nvSpPr>
        <p:spPr>
          <a:xfrm>
            <a:off x="2220454" y="323163"/>
            <a:ext cx="77510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"Stay Organized, Anywhere, Anytime - Your Personal Digital Planner!"</a:t>
            </a:r>
            <a:br>
              <a:rPr lang="en-US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995941-EDC9-1982-9A3C-2579260C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1" y="1413136"/>
            <a:ext cx="2743200" cy="3837175"/>
          </a:xfrm>
          <a:prstGeom prst="rect">
            <a:avLst/>
          </a:prstGeom>
        </p:spPr>
      </p:pic>
      <p:pic>
        <p:nvPicPr>
          <p:cNvPr id="7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D63EE0-BCF4-E309-F611-BE3FE1EA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05" y="993106"/>
            <a:ext cx="3926731" cy="55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5664F-2B72-0146-D8E0-DF59E581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475411"/>
            <a:ext cx="4657705" cy="1117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Digital Planner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8A29-9E4A-1A1E-70D8-A45403FA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2977" y="2605101"/>
            <a:ext cx="3906044" cy="3241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</a:t>
            </a:r>
            <a:endParaRPr lang="en-US" sz="1800" b="1" u="sng" kern="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Cost-effective and efficient alternative to traditional paper planners</a:t>
            </a:r>
            <a:r>
              <a:rPr lang="en-US" sz="18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7C60BF4-5864-0A84-06FB-218C06F5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5" y="1032136"/>
            <a:ext cx="2743200" cy="3837175"/>
          </a:xfrm>
          <a:prstGeom prst="rect">
            <a:avLst/>
          </a:prstGeom>
        </p:spPr>
      </p:pic>
      <p:pic>
        <p:nvPicPr>
          <p:cNvPr id="6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77FE82-84A0-CF18-3BD6-C80B98ED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63" y="701277"/>
            <a:ext cx="4088856" cy="56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5664F-2B72-0146-D8E0-DF59E581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475411"/>
            <a:ext cx="4657705" cy="1117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Digital Planner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8A29-9E4A-1A1E-70D8-A45403FA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8761" y="2191295"/>
            <a:ext cx="3764877" cy="2948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Process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from scratch in Python; Inspiration from the Weekly </a:t>
            </a:r>
            <a:r>
              <a:rPr lang="en-US" sz="18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Planner.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sz="1800" b="1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</a:t>
            </a:r>
            <a:endParaRPr lang="en-US" sz="1800" b="1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0AA335C-A95D-0E3C-97AE-5A7C6686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3" y="70796"/>
            <a:ext cx="2305456" cy="3221090"/>
          </a:xfrm>
          <a:prstGeom prst="rect">
            <a:avLst/>
          </a:prstGeom>
        </p:spPr>
      </p:pic>
      <p:pic>
        <p:nvPicPr>
          <p:cNvPr id="6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952D026-FE0E-E210-1A73-3DF10C9C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423" y="-3361"/>
            <a:ext cx="3154462" cy="4897110"/>
          </a:xfrm>
          <a:prstGeom prst="rect">
            <a:avLst/>
          </a:prstGeom>
        </p:spPr>
      </p:pic>
      <p:pic>
        <p:nvPicPr>
          <p:cNvPr id="5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C856AA-C5A0-5ED2-EB34-3DBE2978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29" y="3577196"/>
            <a:ext cx="2743200" cy="30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5664F-2B72-0146-D8E0-DF59E581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475411"/>
            <a:ext cx="4657705" cy="1117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Digital Planner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8A29-9E4A-1A1E-70D8-A45403FA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8761" y="2191295"/>
            <a:ext cx="3764877" cy="2948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Surprises &amp; Scope</a:t>
            </a:r>
            <a:endParaRPr lang="en-US" sz="1800" b="1" u="sng" kern="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u="sng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to mark tasks as completed and display a monthly calendar</a:t>
            </a:r>
            <a:r>
              <a:rPr lang="en-US" sz="18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6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0581F5-43F9-9F21-D874-607100C6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5" y="942966"/>
            <a:ext cx="2743200" cy="3837175"/>
          </a:xfrm>
          <a:prstGeom prst="rect">
            <a:avLst/>
          </a:prstGeom>
        </p:spPr>
      </p:pic>
      <p:pic>
        <p:nvPicPr>
          <p:cNvPr id="8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DC427EE-5921-6C8A-AF94-E368962B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72" y="85190"/>
            <a:ext cx="4072649" cy="64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4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5664F-2B72-0146-D8E0-DF59E581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475411"/>
            <a:ext cx="4657705" cy="1117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Digital Planner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8A29-9E4A-1A1E-70D8-A45403FA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8761" y="2191295"/>
            <a:ext cx="3764877" cy="2948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Overcoming Challenges</a:t>
            </a:r>
            <a:endParaRPr lang="en-US" sz="1800" b="1" u="sng" kern="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u="sng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and integrating the calendar display.</a:t>
            </a:r>
          </a:p>
          <a:p>
            <a:pPr>
              <a:lnSpc>
                <a:spcPct val="10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7CC726-F8EF-9578-B823-5537C470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3" y="1303267"/>
            <a:ext cx="2743200" cy="3837175"/>
          </a:xfrm>
          <a:prstGeom prst="rect">
            <a:avLst/>
          </a:prstGeom>
        </p:spPr>
      </p:pic>
      <p:pic>
        <p:nvPicPr>
          <p:cNvPr id="6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C506499-DC6C-91A6-6FE0-C0497393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273" y="651143"/>
            <a:ext cx="3512598" cy="56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5664F-2B72-0146-D8E0-DF59E581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475411"/>
            <a:ext cx="4657705" cy="1117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Digital Planner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8A29-9E4A-1A1E-70D8-A45403FA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2977" y="2646218"/>
            <a:ext cx="4002849" cy="15932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</a:rPr>
              <a:t>Let’s see </a:t>
            </a:r>
          </a:p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</a:rPr>
              <a:t>how it works!</a:t>
            </a:r>
          </a:p>
          <a:p>
            <a:pPr algn="ctr">
              <a:lnSpc>
                <a:spcPct val="10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E6AD0D-2501-796C-D615-58E44B1A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6" y="1377248"/>
            <a:ext cx="2743200" cy="3837175"/>
          </a:xfrm>
          <a:prstGeom prst="rect">
            <a:avLst/>
          </a:prstGeom>
        </p:spPr>
      </p:pic>
      <p:pic>
        <p:nvPicPr>
          <p:cNvPr id="6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46F07BC-4A4C-88A8-70CA-EFB7306C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313" y="658542"/>
            <a:ext cx="3808520" cy="55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8141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RightStep">
      <a:dk1>
        <a:srgbClr val="000000"/>
      </a:dk1>
      <a:lt1>
        <a:srgbClr val="FFFFFF"/>
      </a:lt1>
      <a:dk2>
        <a:srgbClr val="1B3022"/>
      </a:dk2>
      <a:lt2>
        <a:srgbClr val="F3F0F2"/>
      </a:lt2>
      <a:accent1>
        <a:srgbClr val="47B56B"/>
      </a:accent1>
      <a:accent2>
        <a:srgbClr val="3BB192"/>
      </a:accent2>
      <a:accent3>
        <a:srgbClr val="4CAFC1"/>
      </a:accent3>
      <a:accent4>
        <a:srgbClr val="3B6DB1"/>
      </a:accent4>
      <a:accent5>
        <a:srgbClr val="4D4EC3"/>
      </a:accent5>
      <a:accent6>
        <a:srgbClr val="6E3FB3"/>
      </a:accent6>
      <a:hlink>
        <a:srgbClr val="9B8933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MarrakeshVTI</vt:lpstr>
      <vt:lpstr>Digital Planner </vt:lpstr>
      <vt:lpstr>Digital Planner </vt:lpstr>
      <vt:lpstr>Digital Planner </vt:lpstr>
      <vt:lpstr>Digital Planner </vt:lpstr>
      <vt:lpstr>Digital Planner </vt:lpstr>
      <vt:lpstr>Digital Planner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Planner </dc:title>
  <dc:creator>Bianca De Almeida Azeredo</dc:creator>
  <cp:revision>3</cp:revision>
  <dcterms:created xsi:type="dcterms:W3CDTF">2023-07-18T23:14:45Z</dcterms:created>
  <dcterms:modified xsi:type="dcterms:W3CDTF">2023-07-24T23:51:12Z</dcterms:modified>
</cp:coreProperties>
</file>