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141CF-DAF9-9F21-3848-9978FD3A2C3B}" v="93" dt="2024-11-24T22:24:0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0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1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1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6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4" r:id="rId6"/>
    <p:sldLayoutId id="2147483819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uriosity of the Day: Dino Run – UpSchool – Cagliari">
            <a:extLst>
              <a:ext uri="{FF2B5EF4-FFF2-40B4-BE49-F238E27FC236}">
                <a16:creationId xmlns:a16="http://schemas.microsoft.com/office/drawing/2014/main" id="{681A8D9B-888F-0565-BAD7-140AB320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/>
              <a:t>Dino Dash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Recreating the classic chrome dino run game</a:t>
            </a:r>
          </a:p>
          <a:p>
            <a:pPr algn="ctr"/>
            <a:r>
              <a:rPr lang="en-US" dirty="0"/>
              <a:t>Caleb Riley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PortalVTI</vt:lpstr>
      <vt:lpstr>Dino Dash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</cp:revision>
  <dcterms:created xsi:type="dcterms:W3CDTF">2024-11-24T21:57:03Z</dcterms:created>
  <dcterms:modified xsi:type="dcterms:W3CDTF">2024-11-24T22:29:04Z</dcterms:modified>
</cp:coreProperties>
</file>