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Modesto Condensed Bold" panose="02000506040000020004" pitchFamily="50" charset="0"/>
      <p:bold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19"/>
    <a:srgbClr val="CF6459"/>
    <a:srgbClr val="C68D62"/>
    <a:srgbClr val="CED38D"/>
    <a:srgbClr val="DAD486"/>
    <a:srgbClr val="D1B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6261-C8BA-1D0F-43E7-74FE3725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3593A-E72E-5D6E-BA97-3619B785A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6FBB-FE7B-04C7-4C61-D76970C1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CA39-56B8-B23A-8CF0-77DF5C1E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5A12-0457-8F2B-D1B2-DBEDDC57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B3FA-387C-59AF-D8F0-0A2CDE98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174-A7FD-6ACC-98B5-5B7E90E91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86D6-0128-401A-A98B-C2269602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6856-7D28-28B9-8D8C-7462AEBD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CD92-53F0-BE88-7C7E-E5237EC0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D6339-EC02-DCCB-C7B2-B2EBDCBD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9058D-8C3C-FA80-72BB-D9A13B8C8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F18F-EC05-0AC8-82B8-402E6A6B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1007-D449-57A8-7CC8-4CCEE09A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4DB6-B4C6-CE3E-2540-5E71ACBD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983B-45A4-F42C-2433-2765B309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7D5E-6EFF-1421-92B5-71B4BB77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6E86-8D20-9D8C-CA37-46449420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5D4D-0C1E-B872-27C0-54350466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7BFA-73FC-535A-1BDC-2F5EF1F6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8274-E4AD-1160-386B-E96CCA99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64FB-EDED-BABC-E261-17796253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DB5A-4B0F-6613-B572-AA12CCAF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04A2-868C-934F-CEDF-AE88289E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B89F-1C27-13BB-9A04-EAF3F108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281C-3838-13C0-0B51-F46334C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5B1B-472B-71D3-879E-AB86BADE3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61FA-ACCE-E98C-2FCF-BD59485DA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9B752-95E1-6398-D097-0E74EE1E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1C40-31CA-D654-8B9C-B1537E09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A09F-A17D-FB5D-3CD3-CE0674C8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A2D9-346B-0C6C-A4EF-68FB3945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F334D-D1EA-C681-C444-9EDB2111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9AA94-0206-931C-D80F-9644636D4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86483-556F-0521-4BA7-AC5318413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2254A-56E9-450E-9AE5-9D5C34C50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6013F-9569-AF26-ECFF-17DFD736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F3955-E578-76BD-1DF6-C5508328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15AB3-7053-CB6F-CF09-F6F9D87D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3275-F8DD-E3D6-6D76-15C633A0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396A1-2106-AC18-520A-03519C45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D6272-2DCD-5181-222B-58843720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15B5C-0F32-3794-8790-495AE429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386F-8746-44B8-DB95-ACC5A0D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16E83-21A7-F837-9648-2957EC4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718C-FF8D-D4B1-804E-E333E392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0796-4E58-A038-B665-AEAEAC83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2BE0-25F4-9811-BE45-7B1BCFD9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D3694-3FB2-80B0-DABF-FEF7FAD5E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C65FF-FD97-464C-51A0-76292095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59E76-CA8C-CACE-F38F-7FE141A3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BAD4C-31E4-F2F4-92DD-61C8D07A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2095-CF4B-715E-3E2C-BEB50DE9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22073-69FB-CA31-9724-E2C090ED2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503E3-8E16-7D38-AC2C-189DDE16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1C221-C01B-FAAA-90D3-48E849A0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134A3-EE97-90F9-6492-620E7496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07314-42D7-B8FD-613B-1F320D3E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FA7A2-C20F-67C2-F7C9-857E1B9E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E073-13BB-59DE-17D1-07EB091F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658E-7112-029E-3E1A-B263DE5D0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CDFA5-1E24-4B2A-8737-56DC4DE0C3F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1579E-0E5E-65FD-8966-1E770A1DD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3119-3950-EC65-4AED-C3C1B0349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EBF30-282C-487F-8812-AFED942B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dnd-character-generator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AD486"/>
            </a:gs>
            <a:gs pos="74000">
              <a:srgbClr val="C68D62"/>
            </a:gs>
            <a:gs pos="83000">
              <a:srgbClr val="CF6459"/>
            </a:gs>
            <a:gs pos="100000">
              <a:srgbClr val="FF191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54C85-3134-05D8-3A33-DD30D51A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95" y="294620"/>
            <a:ext cx="5826971" cy="15491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odesto Condensed Bold" panose="02000506040000020004" pitchFamily="50" charset="0"/>
              </a:rPr>
              <a:t>Dungeons and Dragons: Character Sheet Generator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718EE1-2BB6-C386-5300-D8B030EE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396" y="2004665"/>
            <a:ext cx="4129595" cy="870479"/>
          </a:xfrm>
        </p:spPr>
        <p:txBody>
          <a:bodyPr/>
          <a:lstStyle/>
          <a:p>
            <a:r>
              <a:rPr lang="en-US" dirty="0"/>
              <a:t>Create game ready Dungeons and Dragons 5</a:t>
            </a:r>
            <a:r>
              <a:rPr lang="en-US" baseline="30000" dirty="0"/>
              <a:t>th</a:t>
            </a:r>
            <a:r>
              <a:rPr lang="en-US" dirty="0"/>
              <a:t> Edition character sheets with ease. No need for books.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3EA5A-4527-E08F-7444-3FE594FEC907}"/>
              </a:ext>
            </a:extLst>
          </p:cNvPr>
          <p:cNvSpPr txBox="1"/>
          <p:nvPr/>
        </p:nvSpPr>
        <p:spPr>
          <a:xfrm>
            <a:off x="494062" y="5793939"/>
            <a:ext cx="390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desto Condensed Bold" panose="02000506040000020004" pitchFamily="50" charset="0"/>
              </a:rPr>
              <a:t>Code Author: Mason Nix</a:t>
            </a:r>
          </a:p>
          <a:p>
            <a:r>
              <a:rPr lang="en-US" sz="1600" dirty="0">
                <a:latin typeface="Modesto Condensed Bold" panose="02000506040000020004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https://github.com/ksu-is/dnd-character-generator</a:t>
            </a:r>
            <a:endParaRPr lang="en-US" sz="1600" dirty="0">
              <a:latin typeface="Modesto Condensed Bold" panose="02000506040000020004" pitchFamily="50" charset="0"/>
            </a:endParaRPr>
          </a:p>
        </p:txBody>
      </p:sp>
      <p:pic>
        <p:nvPicPr>
          <p:cNvPr id="7" name="Picture 6" descr="A group of dragons fighting&#10;&#10;Description automatically generated">
            <a:extLst>
              <a:ext uri="{FF2B5EF4-FFF2-40B4-BE49-F238E27FC236}">
                <a16:creationId xmlns:a16="http://schemas.microsoft.com/office/drawing/2014/main" id="{67F11ABE-175E-5595-B56C-6B64E071F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6" t="2300" r="5304"/>
          <a:stretch/>
        </p:blipFill>
        <p:spPr>
          <a:xfrm>
            <a:off x="6303696" y="3981651"/>
            <a:ext cx="2694886" cy="2633849"/>
          </a:xfrm>
          <a:prstGeom prst="ellipse">
            <a:avLst/>
          </a:prstGeom>
        </p:spPr>
      </p:pic>
      <p:pic>
        <p:nvPicPr>
          <p:cNvPr id="20" name="Picture 19" descr="A close-up of a paper&#10;&#10;Description automatically generated">
            <a:extLst>
              <a:ext uri="{FF2B5EF4-FFF2-40B4-BE49-F238E27FC236}">
                <a16:creationId xmlns:a16="http://schemas.microsoft.com/office/drawing/2014/main" id="{EEA7C725-43A1-56B9-78A2-1ECCA273B9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t="6079" r="23934" b="46913"/>
          <a:stretch/>
        </p:blipFill>
        <p:spPr>
          <a:xfrm rot="21268783">
            <a:off x="6655714" y="351174"/>
            <a:ext cx="4685737" cy="3299056"/>
          </a:xfrm>
          <a:custGeom>
            <a:avLst/>
            <a:gdLst>
              <a:gd name="connsiteX0" fmla="*/ 0 w 3714984"/>
              <a:gd name="connsiteY0" fmla="*/ 0 h 3680242"/>
              <a:gd name="connsiteX1" fmla="*/ 3714984 w 3714984"/>
              <a:gd name="connsiteY1" fmla="*/ 0 h 3680242"/>
              <a:gd name="connsiteX2" fmla="*/ 3714984 w 3714984"/>
              <a:gd name="connsiteY2" fmla="*/ 3597076 h 3680242"/>
              <a:gd name="connsiteX3" fmla="*/ 3678408 w 3714984"/>
              <a:gd name="connsiteY3" fmla="*/ 3625814 h 3680242"/>
              <a:gd name="connsiteX4" fmla="*/ 3629422 w 3714984"/>
              <a:gd name="connsiteY4" fmla="*/ 3576828 h 3680242"/>
              <a:gd name="connsiteX5" fmla="*/ 3591322 w 3714984"/>
              <a:gd name="connsiteY5" fmla="*/ 3642142 h 3680242"/>
              <a:gd name="connsiteX6" fmla="*/ 3564108 w 3714984"/>
              <a:gd name="connsiteY6" fmla="*/ 3604042 h 3680242"/>
              <a:gd name="connsiteX7" fmla="*/ 3520565 w 3714984"/>
              <a:gd name="connsiteY7" fmla="*/ 3663914 h 3680242"/>
              <a:gd name="connsiteX8" fmla="*/ 3482465 w 3714984"/>
              <a:gd name="connsiteY8" fmla="*/ 3604042 h 3680242"/>
              <a:gd name="connsiteX9" fmla="*/ 3455251 w 3714984"/>
              <a:gd name="connsiteY9" fmla="*/ 3647585 h 3680242"/>
              <a:gd name="connsiteX10" fmla="*/ 3395379 w 3714984"/>
              <a:gd name="connsiteY10" fmla="*/ 3576828 h 3680242"/>
              <a:gd name="connsiteX11" fmla="*/ 3351837 w 3714984"/>
              <a:gd name="connsiteY11" fmla="*/ 3680242 h 3680242"/>
              <a:gd name="connsiteX12" fmla="*/ 3302851 w 3714984"/>
              <a:gd name="connsiteY12" fmla="*/ 3625814 h 3680242"/>
              <a:gd name="connsiteX13" fmla="*/ 3253865 w 3714984"/>
              <a:gd name="connsiteY13" fmla="*/ 3669357 h 3680242"/>
              <a:gd name="connsiteX14" fmla="*/ 3199437 w 3714984"/>
              <a:gd name="connsiteY14" fmla="*/ 3604042 h 3680242"/>
              <a:gd name="connsiteX15" fmla="*/ 3166779 w 3714984"/>
              <a:gd name="connsiteY15" fmla="*/ 3663914 h 3680242"/>
              <a:gd name="connsiteX16" fmla="*/ 3090579 w 3714984"/>
              <a:gd name="connsiteY16" fmla="*/ 3647585 h 3680242"/>
              <a:gd name="connsiteX17" fmla="*/ 2959951 w 3714984"/>
              <a:gd name="connsiteY17" fmla="*/ 3674799 h 3680242"/>
              <a:gd name="connsiteX18" fmla="*/ 2889194 w 3714984"/>
              <a:gd name="connsiteY18" fmla="*/ 3620371 h 3680242"/>
              <a:gd name="connsiteX19" fmla="*/ 2840208 w 3714984"/>
              <a:gd name="connsiteY19" fmla="*/ 3653028 h 3680242"/>
              <a:gd name="connsiteX20" fmla="*/ 2736794 w 3714984"/>
              <a:gd name="connsiteY20" fmla="*/ 3593157 h 3680242"/>
              <a:gd name="connsiteX21" fmla="*/ 2676922 w 3714984"/>
              <a:gd name="connsiteY21" fmla="*/ 3674799 h 3680242"/>
              <a:gd name="connsiteX22" fmla="*/ 2584394 w 3714984"/>
              <a:gd name="connsiteY22" fmla="*/ 3625814 h 3680242"/>
              <a:gd name="connsiteX23" fmla="*/ 2540851 w 3714984"/>
              <a:gd name="connsiteY23" fmla="*/ 3658471 h 3680242"/>
              <a:gd name="connsiteX24" fmla="*/ 2475537 w 3714984"/>
              <a:gd name="connsiteY24" fmla="*/ 3620371 h 3680242"/>
              <a:gd name="connsiteX25" fmla="*/ 2410222 w 3714984"/>
              <a:gd name="connsiteY25" fmla="*/ 3674799 h 3680242"/>
              <a:gd name="connsiteX26" fmla="*/ 2344908 w 3714984"/>
              <a:gd name="connsiteY26" fmla="*/ 3658471 h 3680242"/>
              <a:gd name="connsiteX27" fmla="*/ 2312251 w 3714984"/>
              <a:gd name="connsiteY27" fmla="*/ 3680242 h 3680242"/>
              <a:gd name="connsiteX28" fmla="*/ 2214279 w 3714984"/>
              <a:gd name="connsiteY28" fmla="*/ 3614928 h 3680242"/>
              <a:gd name="connsiteX29" fmla="*/ 2154408 w 3714984"/>
              <a:gd name="connsiteY29" fmla="*/ 3647585 h 3680242"/>
              <a:gd name="connsiteX30" fmla="*/ 2029222 w 3714984"/>
              <a:gd name="connsiteY30" fmla="*/ 3669357 h 3680242"/>
              <a:gd name="connsiteX31" fmla="*/ 1865937 w 3714984"/>
              <a:gd name="connsiteY31" fmla="*/ 3604042 h 3680242"/>
              <a:gd name="connsiteX32" fmla="*/ 1838722 w 3714984"/>
              <a:gd name="connsiteY32" fmla="*/ 3669357 h 3680242"/>
              <a:gd name="connsiteX33" fmla="*/ 1724422 w 3714984"/>
              <a:gd name="connsiteY33" fmla="*/ 3631257 h 3680242"/>
              <a:gd name="connsiteX34" fmla="*/ 1664551 w 3714984"/>
              <a:gd name="connsiteY34" fmla="*/ 3674799 h 3680242"/>
              <a:gd name="connsiteX35" fmla="*/ 1566579 w 3714984"/>
              <a:gd name="connsiteY35" fmla="*/ 3625814 h 3680242"/>
              <a:gd name="connsiteX36" fmla="*/ 1457722 w 3714984"/>
              <a:gd name="connsiteY36" fmla="*/ 3669357 h 3680242"/>
              <a:gd name="connsiteX37" fmla="*/ 1288994 w 3714984"/>
              <a:gd name="connsiteY37" fmla="*/ 3604042 h 3680242"/>
              <a:gd name="connsiteX38" fmla="*/ 1196465 w 3714984"/>
              <a:gd name="connsiteY38" fmla="*/ 3647585 h 3680242"/>
              <a:gd name="connsiteX39" fmla="*/ 1158365 w 3714984"/>
              <a:gd name="connsiteY39" fmla="*/ 3614928 h 3680242"/>
              <a:gd name="connsiteX40" fmla="*/ 1033179 w 3714984"/>
              <a:gd name="connsiteY40" fmla="*/ 3636699 h 3680242"/>
              <a:gd name="connsiteX41" fmla="*/ 907994 w 3714984"/>
              <a:gd name="connsiteY41" fmla="*/ 3604042 h 3680242"/>
              <a:gd name="connsiteX42" fmla="*/ 869894 w 3714984"/>
              <a:gd name="connsiteY42" fmla="*/ 3658471 h 3680242"/>
              <a:gd name="connsiteX43" fmla="*/ 761037 w 3714984"/>
              <a:gd name="connsiteY43" fmla="*/ 3620371 h 3680242"/>
              <a:gd name="connsiteX44" fmla="*/ 722937 w 3714984"/>
              <a:gd name="connsiteY44" fmla="*/ 3658471 h 3680242"/>
              <a:gd name="connsiteX45" fmla="*/ 614079 w 3714984"/>
              <a:gd name="connsiteY45" fmla="*/ 3636699 h 3680242"/>
              <a:gd name="connsiteX46" fmla="*/ 526994 w 3714984"/>
              <a:gd name="connsiteY46" fmla="*/ 3663914 h 3680242"/>
              <a:gd name="connsiteX47" fmla="*/ 450794 w 3714984"/>
              <a:gd name="connsiteY47" fmla="*/ 3642142 h 3680242"/>
              <a:gd name="connsiteX48" fmla="*/ 380037 w 3714984"/>
              <a:gd name="connsiteY48" fmla="*/ 3669357 h 3680242"/>
              <a:gd name="connsiteX49" fmla="*/ 260294 w 3714984"/>
              <a:gd name="connsiteY49" fmla="*/ 3571385 h 3680242"/>
              <a:gd name="connsiteX50" fmla="*/ 211308 w 3714984"/>
              <a:gd name="connsiteY50" fmla="*/ 3625814 h 3680242"/>
              <a:gd name="connsiteX51" fmla="*/ 80679 w 3714984"/>
              <a:gd name="connsiteY51" fmla="*/ 3571385 h 3680242"/>
              <a:gd name="connsiteX52" fmla="*/ 0 w 3714984"/>
              <a:gd name="connsiteY52" fmla="*/ 3666096 h 368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714984" h="3680242">
                <a:moveTo>
                  <a:pt x="0" y="0"/>
                </a:moveTo>
                <a:lnTo>
                  <a:pt x="3714984" y="0"/>
                </a:lnTo>
                <a:lnTo>
                  <a:pt x="3714984" y="3597076"/>
                </a:lnTo>
                <a:lnTo>
                  <a:pt x="3678408" y="3625814"/>
                </a:lnTo>
                <a:lnTo>
                  <a:pt x="3629422" y="3576828"/>
                </a:lnTo>
                <a:lnTo>
                  <a:pt x="3591322" y="3642142"/>
                </a:lnTo>
                <a:lnTo>
                  <a:pt x="3564108" y="3604042"/>
                </a:lnTo>
                <a:lnTo>
                  <a:pt x="3520565" y="3663914"/>
                </a:lnTo>
                <a:lnTo>
                  <a:pt x="3482465" y="3604042"/>
                </a:lnTo>
                <a:lnTo>
                  <a:pt x="3455251" y="3647585"/>
                </a:lnTo>
                <a:lnTo>
                  <a:pt x="3395379" y="3576828"/>
                </a:lnTo>
                <a:lnTo>
                  <a:pt x="3351837" y="3680242"/>
                </a:lnTo>
                <a:lnTo>
                  <a:pt x="3302851" y="3625814"/>
                </a:lnTo>
                <a:lnTo>
                  <a:pt x="3253865" y="3669357"/>
                </a:lnTo>
                <a:lnTo>
                  <a:pt x="3199437" y="3604042"/>
                </a:lnTo>
                <a:lnTo>
                  <a:pt x="3166779" y="3663914"/>
                </a:lnTo>
                <a:lnTo>
                  <a:pt x="3090579" y="3647585"/>
                </a:lnTo>
                <a:lnTo>
                  <a:pt x="2959951" y="3674799"/>
                </a:lnTo>
                <a:lnTo>
                  <a:pt x="2889194" y="3620371"/>
                </a:lnTo>
                <a:lnTo>
                  <a:pt x="2840208" y="3653028"/>
                </a:lnTo>
                <a:lnTo>
                  <a:pt x="2736794" y="3593157"/>
                </a:lnTo>
                <a:lnTo>
                  <a:pt x="2676922" y="3674799"/>
                </a:lnTo>
                <a:lnTo>
                  <a:pt x="2584394" y="3625814"/>
                </a:lnTo>
                <a:lnTo>
                  <a:pt x="2540851" y="3658471"/>
                </a:lnTo>
                <a:lnTo>
                  <a:pt x="2475537" y="3620371"/>
                </a:lnTo>
                <a:lnTo>
                  <a:pt x="2410222" y="3674799"/>
                </a:lnTo>
                <a:lnTo>
                  <a:pt x="2344908" y="3658471"/>
                </a:lnTo>
                <a:lnTo>
                  <a:pt x="2312251" y="3680242"/>
                </a:lnTo>
                <a:lnTo>
                  <a:pt x="2214279" y="3614928"/>
                </a:lnTo>
                <a:lnTo>
                  <a:pt x="2154408" y="3647585"/>
                </a:lnTo>
                <a:lnTo>
                  <a:pt x="2029222" y="3669357"/>
                </a:lnTo>
                <a:lnTo>
                  <a:pt x="1865937" y="3604042"/>
                </a:lnTo>
                <a:lnTo>
                  <a:pt x="1838722" y="3669357"/>
                </a:lnTo>
                <a:lnTo>
                  <a:pt x="1724422" y="3631257"/>
                </a:lnTo>
                <a:lnTo>
                  <a:pt x="1664551" y="3674799"/>
                </a:lnTo>
                <a:lnTo>
                  <a:pt x="1566579" y="3625814"/>
                </a:lnTo>
                <a:lnTo>
                  <a:pt x="1457722" y="3669357"/>
                </a:lnTo>
                <a:lnTo>
                  <a:pt x="1288994" y="3604042"/>
                </a:lnTo>
                <a:lnTo>
                  <a:pt x="1196465" y="3647585"/>
                </a:lnTo>
                <a:lnTo>
                  <a:pt x="1158365" y="3614928"/>
                </a:lnTo>
                <a:lnTo>
                  <a:pt x="1033179" y="3636699"/>
                </a:lnTo>
                <a:lnTo>
                  <a:pt x="907994" y="3604042"/>
                </a:lnTo>
                <a:lnTo>
                  <a:pt x="869894" y="3658471"/>
                </a:lnTo>
                <a:lnTo>
                  <a:pt x="761037" y="3620371"/>
                </a:lnTo>
                <a:lnTo>
                  <a:pt x="722937" y="3658471"/>
                </a:lnTo>
                <a:lnTo>
                  <a:pt x="614079" y="3636699"/>
                </a:lnTo>
                <a:lnTo>
                  <a:pt x="526994" y="3663914"/>
                </a:lnTo>
                <a:lnTo>
                  <a:pt x="450794" y="3642142"/>
                </a:lnTo>
                <a:lnTo>
                  <a:pt x="380037" y="3669357"/>
                </a:lnTo>
                <a:lnTo>
                  <a:pt x="260294" y="3571385"/>
                </a:lnTo>
                <a:lnTo>
                  <a:pt x="211308" y="3625814"/>
                </a:lnTo>
                <a:lnTo>
                  <a:pt x="80679" y="3571385"/>
                </a:lnTo>
                <a:lnTo>
                  <a:pt x="0" y="3666096"/>
                </a:lnTo>
                <a:close/>
              </a:path>
            </a:pathLst>
          </a:cu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639113B-79F9-53C3-0CA5-50AC670E8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2" y="3036066"/>
            <a:ext cx="4936011" cy="2431577"/>
          </a:xfrm>
          <a:prstGeom prst="rect">
            <a:avLst/>
          </a:prstGeom>
        </p:spPr>
      </p:pic>
      <p:pic>
        <p:nvPicPr>
          <p:cNvPr id="8" name="Picture 7" descr="A book with a dragon and a person holding a sword&#10;&#10;Description automatically generated">
            <a:extLst>
              <a:ext uri="{FF2B5EF4-FFF2-40B4-BE49-F238E27FC236}">
                <a16:creationId xmlns:a16="http://schemas.microsoft.com/office/drawing/2014/main" id="{1C389AD0-EE28-3078-E803-E5E187AB20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t="864" r="14844" b="1111"/>
          <a:stretch/>
        </p:blipFill>
        <p:spPr>
          <a:xfrm>
            <a:off x="9532950" y="3981651"/>
            <a:ext cx="1956317" cy="25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Modesto Condensed Bold</vt:lpstr>
      <vt:lpstr>Aptos</vt:lpstr>
      <vt:lpstr>Office Theme</vt:lpstr>
      <vt:lpstr>Dungeons and Dragons: Character Sheet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mason.nix510@gmail.com</dc:creator>
  <cp:lastModifiedBy>mason.nix510@gmail.com</cp:lastModifiedBy>
  <cp:revision>19</cp:revision>
  <dcterms:created xsi:type="dcterms:W3CDTF">2024-04-25T23:56:25Z</dcterms:created>
  <dcterms:modified xsi:type="dcterms:W3CDTF">2024-04-26T20:26:57Z</dcterms:modified>
</cp:coreProperties>
</file>