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6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Fjalla One" panose="02000506040000020004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18F2B-0F80-403F-B95A-C31A2BC9204F}">
  <a:tblStyle styleId="{14218F2B-0F80-403F-B95A-C31A2BC92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60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2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113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16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3" r:id="rId4"/>
    <p:sldLayoutId id="2147483674" r:id="rId5"/>
    <p:sldLayoutId id="2147483675" r:id="rId6"/>
    <p:sldLayoutId id="2147483676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971490" y="2093210"/>
            <a:ext cx="2706454" cy="16686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The Evergreen Project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85157" y="415610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Presented by: Cheyne Jackson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D4D6D-FD4D-E392-CE26-3AF20D339164}"/>
              </a:ext>
            </a:extLst>
          </p:cNvPr>
          <p:cNvSpPr txBox="1"/>
          <p:nvPr/>
        </p:nvSpPr>
        <p:spPr>
          <a:xfrm>
            <a:off x="6251490" y="3764462"/>
            <a:ext cx="2537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  <a:latin typeface="Fjalla One" panose="02000506040000020004" pitchFamily="2" charset="0"/>
              </a:rPr>
              <a:t>Be captivated by the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7A0-B5AC-8EA6-DE4F-C207F608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2193234"/>
            <a:ext cx="3112671" cy="1208477"/>
          </a:xfrm>
        </p:spPr>
        <p:txBody>
          <a:bodyPr/>
          <a:lstStyle/>
          <a:p>
            <a:r>
              <a:rPr lang="en-US" dirty="0"/>
              <a:t>What is Evergreen?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410E2-C73B-E9F7-A5A9-53AEF2AE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680" y="2326881"/>
            <a:ext cx="2462433" cy="2031999"/>
          </a:xfrm>
        </p:spPr>
        <p:txBody>
          <a:bodyPr/>
          <a:lstStyle/>
          <a:p>
            <a:r>
              <a:rPr lang="en-US" dirty="0"/>
              <a:t>A discord bot that simulates a thriller themed text-based adventure.</a:t>
            </a:r>
          </a:p>
          <a:p>
            <a:r>
              <a:rPr lang="en-US" dirty="0"/>
              <a:t>Players play as a student trying to save his life but will play as the detective solving the mystery in future chapters.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90123-DEA0-A574-8479-4A0B91DF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30" y="-5692"/>
            <a:ext cx="4968770" cy="2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490526" y="1735197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839755" y="53384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source code/tutorials did you find?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https://github.com/Rapptz/discord.py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D</a:t>
            </a:r>
            <a:r>
              <a:rPr lang="en" sz="1800" dirty="0">
                <a:solidFill>
                  <a:schemeClr val="accent1"/>
                </a:solidFill>
              </a:rPr>
              <a:t>iscord.py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82631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Setting up a Discord Bot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https://www.youtube.com/watch?v=F_TxtDxsFus&amp;ab_channel=RichardSchwabe</a:t>
            </a: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89125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Creating Discord Commands</a:t>
            </a:r>
            <a:endParaRPr lang="en-US"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https://www.youtube.com/watch?v=F_TxtDxsFus&amp;ab_channel=RichardSchwabe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Pip Installation </a:t>
            </a:r>
            <a:endParaRPr lang="en-US"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https://pypi.org/project/discord.py/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96550" y="327315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roadblocks did you face?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Discord Slash Commands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 Prologue Tracking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Creating the Storyline</a:t>
            </a:r>
            <a:endParaRPr dirty="0"/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pic>
        <p:nvPicPr>
          <p:cNvPr id="1026" name="Picture 2" descr="Having trouble with slash commands (python) : r/discordbots">
            <a:extLst>
              <a:ext uri="{FF2B5EF4-FFF2-40B4-BE49-F238E27FC236}">
                <a16:creationId xmlns:a16="http://schemas.microsoft.com/office/drawing/2014/main" id="{CFC384D0-6A7C-5BC3-D3BD-43D86C5E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42" y="3696889"/>
            <a:ext cx="2330516" cy="111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50682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7" y="1545336"/>
            <a:ext cx="2630159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Fixing Linear Progression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854943"/>
            <a:ext cx="2558188" cy="84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While choices affect gameplay, I want to make this effect more altering than it already is.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OpenAI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wasn’t in my initial vision, but it could help smoothen the process.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2558188" cy="309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Continuing the Storyline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was only the prologue, which revolved around three college students.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More commands?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523881" y="3671748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!save, !pause, etc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19750" y="1474979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Thoughts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232</Words>
  <Application>Microsoft Office PowerPoint</Application>
  <PresentationFormat>On-screen Show (16:9)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Barlow Semi Condensed Medium</vt:lpstr>
      <vt:lpstr>Fjalla One</vt:lpstr>
      <vt:lpstr>Barlow Semi Condensed</vt:lpstr>
      <vt:lpstr>Technology Consulting by Slidesgo</vt:lpstr>
      <vt:lpstr>The Evergreen Project</vt:lpstr>
      <vt:lpstr>What is Evergreen?</vt:lpstr>
      <vt:lpstr>What source code/tutorials did you find?</vt:lpstr>
      <vt:lpstr>What roadblocks did you face?</vt:lpstr>
      <vt:lpstr>What’s next?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Cheyne Jackson</dc:creator>
  <cp:lastModifiedBy>Cheyne Jackson</cp:lastModifiedBy>
  <cp:revision>4</cp:revision>
  <dcterms:modified xsi:type="dcterms:W3CDTF">2024-07-25T02:19:05Z</dcterms:modified>
</cp:coreProperties>
</file>