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5"/>
      <p:bold r:id="rId6"/>
      <p:italic r:id="rId7"/>
      <p:boldItalic r:id="rId8"/>
    </p:embeddedFont>
    <p:embeddedFont>
      <p:font typeface="Barlow Semi Condensed Medium" panose="00000606000000000000" pitchFamily="2" charset="0"/>
      <p:regular r:id="rId9"/>
      <p:bold r:id="rId10"/>
      <p:italic r:id="rId11"/>
      <p:boldItalic r:id="rId12"/>
    </p:embeddedFont>
    <p:embeddedFont>
      <p:font typeface="Fjalla One" panose="02000506040000020004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18F2B-0F80-403F-B95A-C31A2BC9204F}">
  <a:tblStyle styleId="{14218F2B-0F80-403F-B95A-C31A2BC92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3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971490" y="2093210"/>
            <a:ext cx="2706454" cy="16686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The Evergreen Project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85157" y="415610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Presented by: Cheyne Jackson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D4D6D-FD4D-E392-CE26-3AF20D339164}"/>
              </a:ext>
            </a:extLst>
          </p:cNvPr>
          <p:cNvSpPr txBox="1"/>
          <p:nvPr/>
        </p:nvSpPr>
        <p:spPr>
          <a:xfrm>
            <a:off x="6251490" y="3764462"/>
            <a:ext cx="253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  <a:latin typeface="Fjalla One" panose="02000506040000020004" pitchFamily="2" charset="0"/>
              </a:rPr>
              <a:t>Be captivated by the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7A0-B5AC-8EA6-DE4F-C207F608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2193234"/>
            <a:ext cx="3112671" cy="1208477"/>
          </a:xfrm>
        </p:spPr>
        <p:txBody>
          <a:bodyPr/>
          <a:lstStyle/>
          <a:p>
            <a:r>
              <a:rPr lang="en-US" dirty="0"/>
              <a:t>What is Evergreen?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410E2-C73B-E9F7-A5A9-53AEF2AE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4680" y="2326881"/>
            <a:ext cx="2462433" cy="2031999"/>
          </a:xfrm>
        </p:spPr>
        <p:txBody>
          <a:bodyPr/>
          <a:lstStyle/>
          <a:p>
            <a:r>
              <a:rPr lang="en-US" dirty="0"/>
              <a:t>A discord bot that simulates a thriller themed text-based adventure.</a:t>
            </a:r>
          </a:p>
          <a:p>
            <a:r>
              <a:rPr lang="en-US" dirty="0"/>
              <a:t>Players play as a student trying to save his life but will play as the detective solving the mystery in future chapters.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90123-DEA0-A574-8479-4A0B91DF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30" y="-5692"/>
            <a:ext cx="4968770" cy="2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435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</Words>
  <Application>Microsoft Office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Barlow Semi Condensed Medium</vt:lpstr>
      <vt:lpstr>Fjalla One</vt:lpstr>
      <vt:lpstr>Barlow Semi Condensed</vt:lpstr>
      <vt:lpstr>Arial</vt:lpstr>
      <vt:lpstr>Technology Consulting by Slidesgo</vt:lpstr>
      <vt:lpstr>The Evergreen Project</vt:lpstr>
      <vt:lpstr>What is Evergreen?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Cheyne Jackson</dc:creator>
  <cp:lastModifiedBy>Cheyne Jackson</cp:lastModifiedBy>
  <cp:revision>3</cp:revision>
  <dcterms:modified xsi:type="dcterms:W3CDTF">2024-07-22T03:00:07Z</dcterms:modified>
</cp:coreProperties>
</file>