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8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st.github.com/jcyktor/018780dc65e3354c560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70C93-0343-4631-9CF3-1F0EBF6A0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312009"/>
            <a:ext cx="3659246" cy="285032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Baskerville Old Face" panose="02020602080505020303" pitchFamily="18" charset="0"/>
              </a:rPr>
              <a:t>CHIVALRY IS LOST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16">
            <a:extLst>
              <a:ext uri="{FF2B5EF4-FFF2-40B4-BE49-F238E27FC236}">
                <a16:creationId xmlns:a16="http://schemas.microsoft.com/office/drawing/2014/main" id="{372B3A03-6745-4186-83A7-D2EEF795B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TURN-BASED FIGHTING GAME</a:t>
            </a:r>
          </a:p>
          <a:p>
            <a:br>
              <a:rPr lang="en-US" dirty="0"/>
            </a:br>
            <a:r>
              <a:rPr lang="en-US" sz="1600" dirty="0"/>
              <a:t>By: Justin </a:t>
            </a:r>
            <a:r>
              <a:rPr lang="en-US" sz="1600" dirty="0" err="1"/>
              <a:t>deshan</a:t>
            </a:r>
            <a:endParaRPr lang="en-US" sz="1600" dirty="0"/>
          </a:p>
          <a:p>
            <a:r>
              <a:rPr lang="en-US" sz="1600" dirty="0"/>
              <a:t>Original code: </a:t>
            </a:r>
            <a:r>
              <a:rPr lang="en-US" sz="1600" dirty="0">
                <a:hlinkClick r:id="rId2"/>
              </a:rPr>
              <a:t>https://gist.github.com/jcyktor/018780dc65e3354c5606</a:t>
            </a:r>
            <a:endParaRPr lang="en-US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2F0176D-4C87-4124-A9ED-A08BDA47C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2" y="-17287"/>
            <a:ext cx="7553293" cy="437803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6000"/>
              </a:srgbClr>
            </a:outerShdw>
            <a:softEdge rad="635000"/>
          </a:effectLst>
          <a:scene3d>
            <a:camera prst="perspectiveRight"/>
            <a:lightRig rig="threePt" dir="t"/>
          </a:scene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685D382-A2AD-4770-BFB4-740493FE0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657" y="4135746"/>
            <a:ext cx="4319810" cy="178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10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C2441"/>
      </a:dk2>
      <a:lt2>
        <a:srgbClr val="E2E8E6"/>
      </a:lt2>
      <a:accent1>
        <a:srgbClr val="C34D7B"/>
      </a:accent1>
      <a:accent2>
        <a:srgbClr val="B13B9B"/>
      </a:accent2>
      <a:accent3>
        <a:srgbClr val="A84DC3"/>
      </a:accent3>
      <a:accent4>
        <a:srgbClr val="673DB2"/>
      </a:accent4>
      <a:accent5>
        <a:srgbClr val="4D54C3"/>
      </a:accent5>
      <a:accent6>
        <a:srgbClr val="3B73B1"/>
      </a:accent6>
      <a:hlink>
        <a:srgbClr val="6E63CB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Baskerville Old Face</vt:lpstr>
      <vt:lpstr>Calibri</vt:lpstr>
      <vt:lpstr>Calibri Light</vt:lpstr>
      <vt:lpstr>RetrospectVTI</vt:lpstr>
      <vt:lpstr>CHIVALRY IS LOST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CHIVALRY IS LOST</dc:title>
  <dc:creator>Justin DeShan</dc:creator>
  <cp:lastModifiedBy>Justin DeShan</cp:lastModifiedBy>
  <cp:revision>9</cp:revision>
  <dcterms:created xsi:type="dcterms:W3CDTF">2019-07-19T23:36:26Z</dcterms:created>
  <dcterms:modified xsi:type="dcterms:W3CDTF">2019-07-20T00:31:17Z</dcterms:modified>
</cp:coreProperties>
</file>