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4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3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0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23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su-is/fitness_planne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833BD-7A1B-43EB-80E3-BB042B32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753" y="1023938"/>
            <a:ext cx="3053247" cy="2786062"/>
          </a:xfrm>
        </p:spPr>
        <p:txBody>
          <a:bodyPr>
            <a:normAutofit/>
          </a:bodyPr>
          <a:lstStyle/>
          <a:p>
            <a:r>
              <a:rPr lang="en-US" sz="5100"/>
              <a:t>Workout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8C137-E080-4638-AB52-AAFC9347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6753" y="4110036"/>
            <a:ext cx="3053247" cy="1985963"/>
          </a:xfrm>
        </p:spPr>
        <p:txBody>
          <a:bodyPr>
            <a:normAutofit/>
          </a:bodyPr>
          <a:lstStyle/>
          <a:p>
            <a:r>
              <a:rPr lang="en-US" sz="1300"/>
              <a:t>Zion McGee</a:t>
            </a:r>
          </a:p>
          <a:p>
            <a:endParaRPr lang="en-US" sz="1300"/>
          </a:p>
          <a:p>
            <a:r>
              <a:rPr lang="en-US" sz="1300"/>
              <a:t>Generates a general and easily modifiable workout plan</a:t>
            </a:r>
          </a:p>
          <a:p>
            <a:endParaRPr lang="en-US" sz="1300"/>
          </a:p>
          <a:p>
            <a:r>
              <a:rPr lang="en-US" sz="1300">
                <a:hlinkClick r:id="rId2"/>
              </a:rPr>
              <a:t>https://github.com/ksu-is/fitness_planner</a:t>
            </a:r>
            <a:endParaRPr lang="en-US" sz="1300"/>
          </a:p>
          <a:p>
            <a:endParaRPr lang="en-US" sz="13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2F949-2A9A-4ABC-819A-149B6A66A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5" r="16187"/>
          <a:stretch/>
        </p:blipFill>
        <p:spPr>
          <a:xfrm>
            <a:off x="20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</p:spPr>
      </p:pic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B9F7A657-A936-48EC-851D-106D4F1B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0D585759-3D5B-483A-8B7F-131E93727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963BD-56F2-4037-90A2-95627454B7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47" r="27025" b="1"/>
          <a:stretch/>
        </p:blipFill>
        <p:spPr>
          <a:xfrm>
            <a:off x="8298033" y="-3"/>
            <a:ext cx="3893968" cy="3333750"/>
          </a:xfrm>
          <a:custGeom>
            <a:avLst/>
            <a:gdLst/>
            <a:ahLst/>
            <a:cxnLst/>
            <a:rect l="l" t="t" r="r" b="b"/>
            <a:pathLst>
              <a:path w="3893968" h="3333750">
                <a:moveTo>
                  <a:pt x="338369" y="0"/>
                </a:moveTo>
                <a:lnTo>
                  <a:pt x="3893968" y="0"/>
                </a:lnTo>
                <a:lnTo>
                  <a:pt x="3893967" y="3333750"/>
                </a:lnTo>
                <a:lnTo>
                  <a:pt x="304768" y="3333750"/>
                </a:lnTo>
                <a:lnTo>
                  <a:pt x="299375" y="3304361"/>
                </a:lnTo>
                <a:cubicBezTo>
                  <a:pt x="298026" y="3297979"/>
                  <a:pt x="294625" y="3290066"/>
                  <a:pt x="289725" y="3286685"/>
                </a:cubicBezTo>
                <a:cubicBezTo>
                  <a:pt x="228943" y="3245372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2" y="2970543"/>
                  <a:pt x="207679" y="2958260"/>
                </a:cubicBezTo>
                <a:cubicBezTo>
                  <a:pt x="217394" y="2932695"/>
                  <a:pt x="230888" y="2908699"/>
                  <a:pt x="240811" y="2883304"/>
                </a:cubicBezTo>
                <a:cubicBezTo>
                  <a:pt x="244723" y="2873766"/>
                  <a:pt x="243836" y="2861985"/>
                  <a:pt x="243624" y="2851291"/>
                </a:cubicBezTo>
                <a:cubicBezTo>
                  <a:pt x="243426" y="2832370"/>
                  <a:pt x="236967" y="2811919"/>
                  <a:pt x="242323" y="2795169"/>
                </a:cubicBezTo>
                <a:cubicBezTo>
                  <a:pt x="256133" y="2751629"/>
                  <a:pt x="248562" y="2712721"/>
                  <a:pt x="227468" y="2674476"/>
                </a:cubicBezTo>
                <a:cubicBezTo>
                  <a:pt x="197898" y="2620935"/>
                  <a:pt x="194974" y="2568022"/>
                  <a:pt x="229169" y="2515159"/>
                </a:cubicBezTo>
                <a:cubicBezTo>
                  <a:pt x="244594" y="2491367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0" y="2372844"/>
                  <a:pt x="202383" y="2366479"/>
                </a:cubicBezTo>
                <a:cubicBezTo>
                  <a:pt x="194276" y="2330107"/>
                  <a:pt x="182927" y="2293842"/>
                  <a:pt x="213008" y="2260869"/>
                </a:cubicBezTo>
                <a:cubicBezTo>
                  <a:pt x="218923" y="2254397"/>
                  <a:pt x="220676" y="2244288"/>
                  <a:pt x="224311" y="2235920"/>
                </a:cubicBezTo>
                <a:cubicBezTo>
                  <a:pt x="239094" y="2200901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0" y="2012342"/>
                  <a:pt x="145114" y="1911445"/>
                  <a:pt x="109864" y="1810408"/>
                </a:cubicBezTo>
                <a:cubicBezTo>
                  <a:pt x="88103" y="1748119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5" y="1489866"/>
                </a:cubicBezTo>
                <a:cubicBezTo>
                  <a:pt x="55296" y="1481193"/>
                  <a:pt x="44098" y="1473799"/>
                  <a:pt x="34747" y="1469871"/>
                </a:cubicBezTo>
                <a:cubicBezTo>
                  <a:pt x="1693" y="1455674"/>
                  <a:pt x="-5822" y="1427856"/>
                  <a:pt x="4009" y="1390995"/>
                </a:cubicBezTo>
                <a:cubicBezTo>
                  <a:pt x="11672" y="1361791"/>
                  <a:pt x="22973" y="1334742"/>
                  <a:pt x="45159" y="1309564"/>
                </a:cubicBezTo>
                <a:cubicBezTo>
                  <a:pt x="71154" y="1280027"/>
                  <a:pt x="101047" y="1249173"/>
                  <a:pt x="109184" y="1206343"/>
                </a:cubicBezTo>
                <a:cubicBezTo>
                  <a:pt x="112658" y="1187852"/>
                  <a:pt x="111997" y="1172227"/>
                  <a:pt x="104951" y="1153741"/>
                </a:cubicBezTo>
                <a:cubicBezTo>
                  <a:pt x="91343" y="1117870"/>
                  <a:pt x="80753" y="1081537"/>
                  <a:pt x="109280" y="1044112"/>
                </a:cubicBezTo>
                <a:cubicBezTo>
                  <a:pt x="125001" y="1023546"/>
                  <a:pt x="133854" y="996911"/>
                  <a:pt x="126699" y="966765"/>
                </a:cubicBezTo>
                <a:cubicBezTo>
                  <a:pt x="117713" y="929135"/>
                  <a:pt x="128389" y="893152"/>
                  <a:pt x="145915" y="858839"/>
                </a:cubicBezTo>
                <a:cubicBezTo>
                  <a:pt x="152255" y="846589"/>
                  <a:pt x="155129" y="831979"/>
                  <a:pt x="157502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0" y="695886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8" y="576047"/>
                </a:cubicBezTo>
                <a:cubicBezTo>
                  <a:pt x="228499" y="571419"/>
                  <a:pt x="234877" y="561655"/>
                  <a:pt x="241807" y="553751"/>
                </a:cubicBezTo>
                <a:cubicBezTo>
                  <a:pt x="246839" y="548128"/>
                  <a:pt x="250390" y="540914"/>
                  <a:pt x="255647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2" y="450701"/>
                  <a:pt x="344794" y="447733"/>
                  <a:pt x="345828" y="444388"/>
                </a:cubicBezTo>
                <a:cubicBezTo>
                  <a:pt x="356624" y="409732"/>
                  <a:pt x="366628" y="374766"/>
                  <a:pt x="378221" y="340421"/>
                </a:cubicBezTo>
                <a:cubicBezTo>
                  <a:pt x="382751" y="327190"/>
                  <a:pt x="388574" y="313458"/>
                  <a:pt x="397572" y="303070"/>
                </a:cubicBezTo>
                <a:cubicBezTo>
                  <a:pt x="417983" y="279397"/>
                  <a:pt x="440463" y="257447"/>
                  <a:pt x="447297" y="225450"/>
                </a:cubicBezTo>
                <a:cubicBezTo>
                  <a:pt x="449308" y="216084"/>
                  <a:pt x="449838" y="205131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2"/>
                  <a:pt x="360143" y="44217"/>
                </a:cubicBezTo>
                <a:cubicBezTo>
                  <a:pt x="353229" y="41791"/>
                  <a:pt x="345238" y="33910"/>
                  <a:pt x="343268" y="27013"/>
                </a:cubicBezTo>
                <a:close/>
              </a:path>
            </a:pathLst>
          </a:custGeom>
        </p:spPr>
      </p:pic>
      <p:pic>
        <p:nvPicPr>
          <p:cNvPr id="4" name="Picture 3" descr="Dumbbells on a gym floor">
            <a:extLst>
              <a:ext uri="{FF2B5EF4-FFF2-40B4-BE49-F238E27FC236}">
                <a16:creationId xmlns:a16="http://schemas.microsoft.com/office/drawing/2014/main" id="{8A319E9C-6B8C-4BBF-9360-32607084FD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658" r="-1" b="-1"/>
          <a:stretch/>
        </p:blipFill>
        <p:spPr>
          <a:xfrm>
            <a:off x="8451010" y="3562350"/>
            <a:ext cx="3740986" cy="3333750"/>
          </a:xfrm>
          <a:custGeom>
            <a:avLst/>
            <a:gdLst/>
            <a:ahLst/>
            <a:cxnLst/>
            <a:rect l="l" t="t" r="r" b="b"/>
            <a:pathLst>
              <a:path w="3740986" h="3333750">
                <a:moveTo>
                  <a:pt x="3740986" y="0"/>
                </a:moveTo>
                <a:lnTo>
                  <a:pt x="3740986" y="3333750"/>
                </a:lnTo>
                <a:lnTo>
                  <a:pt x="1063690" y="3333750"/>
                </a:lnTo>
                <a:lnTo>
                  <a:pt x="1045435" y="3294208"/>
                </a:lnTo>
                <a:cubicBezTo>
                  <a:pt x="1037753" y="3279222"/>
                  <a:pt x="1034053" y="3261770"/>
                  <a:pt x="1030027" y="3244920"/>
                </a:cubicBezTo>
                <a:cubicBezTo>
                  <a:pt x="1019314" y="3200944"/>
                  <a:pt x="1016359" y="3153963"/>
                  <a:pt x="985640" y="3117171"/>
                </a:cubicBezTo>
                <a:cubicBezTo>
                  <a:pt x="961567" y="3088190"/>
                  <a:pt x="932992" y="3064401"/>
                  <a:pt x="894424" y="3056827"/>
                </a:cubicBezTo>
                <a:cubicBezTo>
                  <a:pt x="868516" y="3051735"/>
                  <a:pt x="851036" y="3038412"/>
                  <a:pt x="838729" y="3014667"/>
                </a:cubicBezTo>
                <a:cubicBezTo>
                  <a:pt x="828060" y="2994216"/>
                  <a:pt x="812287" y="2976527"/>
                  <a:pt x="799981" y="2956994"/>
                </a:cubicBezTo>
                <a:cubicBezTo>
                  <a:pt x="793490" y="2946681"/>
                  <a:pt x="785535" y="2934974"/>
                  <a:pt x="784476" y="2923402"/>
                </a:cubicBezTo>
                <a:cubicBezTo>
                  <a:pt x="781650" y="2892477"/>
                  <a:pt x="779912" y="2860881"/>
                  <a:pt x="782258" y="2830057"/>
                </a:cubicBezTo>
                <a:cubicBezTo>
                  <a:pt x="783529" y="2814639"/>
                  <a:pt x="792972" y="2798663"/>
                  <a:pt x="802298" y="2785568"/>
                </a:cubicBezTo>
                <a:cubicBezTo>
                  <a:pt x="812156" y="2772040"/>
                  <a:pt x="816395" y="2759793"/>
                  <a:pt x="805625" y="2746620"/>
                </a:cubicBezTo>
                <a:cubicBezTo>
                  <a:pt x="778722" y="2713882"/>
                  <a:pt x="751472" y="2681553"/>
                  <a:pt x="723326" y="2649882"/>
                </a:cubicBezTo>
                <a:cubicBezTo>
                  <a:pt x="718425" y="2644400"/>
                  <a:pt x="708506" y="2642629"/>
                  <a:pt x="700657" y="2640476"/>
                </a:cubicBezTo>
                <a:cubicBezTo>
                  <a:pt x="663968" y="2630436"/>
                  <a:pt x="626864" y="2622158"/>
                  <a:pt x="590604" y="2610551"/>
                </a:cubicBezTo>
                <a:cubicBezTo>
                  <a:pt x="578183" y="2606521"/>
                  <a:pt x="567933" y="2594831"/>
                  <a:pt x="557183" y="2586059"/>
                </a:cubicBezTo>
                <a:cubicBezTo>
                  <a:pt x="553681" y="2583317"/>
                  <a:pt x="552539" y="2577107"/>
                  <a:pt x="548935" y="2575334"/>
                </a:cubicBezTo>
                <a:cubicBezTo>
                  <a:pt x="515760" y="2559811"/>
                  <a:pt x="508587" y="2527369"/>
                  <a:pt x="494448" y="2498246"/>
                </a:cubicBezTo>
                <a:cubicBezTo>
                  <a:pt x="482414" y="2473327"/>
                  <a:pt x="472709" y="2446666"/>
                  <a:pt x="460073" y="2423528"/>
                </a:cubicBezTo>
                <a:cubicBezTo>
                  <a:pt x="440341" y="2387643"/>
                  <a:pt x="423526" y="2354364"/>
                  <a:pt x="419162" y="2312868"/>
                </a:cubicBezTo>
                <a:cubicBezTo>
                  <a:pt x="417412" y="2295811"/>
                  <a:pt x="398327" y="2277469"/>
                  <a:pt x="382867" y="2265300"/>
                </a:cubicBezTo>
                <a:cubicBezTo>
                  <a:pt x="352984" y="2241823"/>
                  <a:pt x="340638" y="2213490"/>
                  <a:pt x="342208" y="2176235"/>
                </a:cubicBezTo>
                <a:cubicBezTo>
                  <a:pt x="342806" y="2163937"/>
                  <a:pt x="335487" y="2150830"/>
                  <a:pt x="330185" y="2138881"/>
                </a:cubicBezTo>
                <a:cubicBezTo>
                  <a:pt x="325333" y="2127655"/>
                  <a:pt x="318827" y="2117155"/>
                  <a:pt x="311991" y="2107258"/>
                </a:cubicBezTo>
                <a:cubicBezTo>
                  <a:pt x="303639" y="2095395"/>
                  <a:pt x="296696" y="2080151"/>
                  <a:pt x="285053" y="2074137"/>
                </a:cubicBezTo>
                <a:cubicBezTo>
                  <a:pt x="248686" y="2055079"/>
                  <a:pt x="230387" y="2020212"/>
                  <a:pt x="219125" y="1986998"/>
                </a:cubicBezTo>
                <a:cubicBezTo>
                  <a:pt x="204014" y="1943041"/>
                  <a:pt x="193227" y="1894098"/>
                  <a:pt x="216490" y="1847207"/>
                </a:cubicBezTo>
                <a:cubicBezTo>
                  <a:pt x="230568" y="1819140"/>
                  <a:pt x="232228" y="1793353"/>
                  <a:pt x="208449" y="1767597"/>
                </a:cubicBezTo>
                <a:cubicBezTo>
                  <a:pt x="192125" y="1750148"/>
                  <a:pt x="195955" y="1712496"/>
                  <a:pt x="211210" y="1693121"/>
                </a:cubicBezTo>
                <a:cubicBezTo>
                  <a:pt x="216691" y="1686115"/>
                  <a:pt x="222156" y="1678920"/>
                  <a:pt x="231411" y="1667170"/>
                </a:cubicBezTo>
                <a:cubicBezTo>
                  <a:pt x="183145" y="1651877"/>
                  <a:pt x="175210" y="1611090"/>
                  <a:pt x="162100" y="1572304"/>
                </a:cubicBezTo>
                <a:cubicBezTo>
                  <a:pt x="154001" y="1548560"/>
                  <a:pt x="129559" y="1544863"/>
                  <a:pt x="107136" y="1542321"/>
                </a:cubicBezTo>
                <a:cubicBezTo>
                  <a:pt x="66757" y="1537975"/>
                  <a:pt x="47552" y="1520409"/>
                  <a:pt x="47119" y="1480084"/>
                </a:cubicBezTo>
                <a:cubicBezTo>
                  <a:pt x="46685" y="1435551"/>
                  <a:pt x="48905" y="1390776"/>
                  <a:pt x="52300" y="1346275"/>
                </a:cubicBezTo>
                <a:cubicBezTo>
                  <a:pt x="54511" y="1318144"/>
                  <a:pt x="63795" y="1292044"/>
                  <a:pt x="84154" y="1269904"/>
                </a:cubicBezTo>
                <a:cubicBezTo>
                  <a:pt x="103997" y="1248389"/>
                  <a:pt x="101115" y="1244060"/>
                  <a:pt x="81787" y="1223062"/>
                </a:cubicBezTo>
                <a:cubicBezTo>
                  <a:pt x="59266" y="1198529"/>
                  <a:pt x="38179" y="1172909"/>
                  <a:pt x="18331" y="1146219"/>
                </a:cubicBezTo>
                <a:cubicBezTo>
                  <a:pt x="12015" y="1137805"/>
                  <a:pt x="11025" y="1124887"/>
                  <a:pt x="8865" y="1113797"/>
                </a:cubicBezTo>
                <a:cubicBezTo>
                  <a:pt x="5044" y="1095016"/>
                  <a:pt x="-536" y="1075822"/>
                  <a:pt x="42" y="1057023"/>
                </a:cubicBezTo>
                <a:cubicBezTo>
                  <a:pt x="689" y="1038982"/>
                  <a:pt x="6854" y="1020626"/>
                  <a:pt x="13124" y="1003412"/>
                </a:cubicBezTo>
                <a:cubicBezTo>
                  <a:pt x="30729" y="955316"/>
                  <a:pt x="53993" y="910530"/>
                  <a:pt x="89970" y="872999"/>
                </a:cubicBezTo>
                <a:cubicBezTo>
                  <a:pt x="94694" y="868169"/>
                  <a:pt x="95794" y="859268"/>
                  <a:pt x="96843" y="851902"/>
                </a:cubicBezTo>
                <a:cubicBezTo>
                  <a:pt x="98614" y="839880"/>
                  <a:pt x="100159" y="827496"/>
                  <a:pt x="99448" y="815508"/>
                </a:cubicBezTo>
                <a:cubicBezTo>
                  <a:pt x="96039" y="757283"/>
                  <a:pt x="118438" y="709324"/>
                  <a:pt x="157502" y="667876"/>
                </a:cubicBezTo>
                <a:cubicBezTo>
                  <a:pt x="168657" y="655953"/>
                  <a:pt x="169222" y="647484"/>
                  <a:pt x="154107" y="637004"/>
                </a:cubicBezTo>
                <a:cubicBezTo>
                  <a:pt x="136544" y="624837"/>
                  <a:pt x="141209" y="604707"/>
                  <a:pt x="143389" y="586715"/>
                </a:cubicBezTo>
                <a:cubicBezTo>
                  <a:pt x="145520" y="568157"/>
                  <a:pt x="147823" y="549389"/>
                  <a:pt x="149954" y="530830"/>
                </a:cubicBezTo>
                <a:cubicBezTo>
                  <a:pt x="151378" y="517119"/>
                  <a:pt x="152441" y="503630"/>
                  <a:pt x="154452" y="490054"/>
                </a:cubicBezTo>
                <a:cubicBezTo>
                  <a:pt x="160729" y="447778"/>
                  <a:pt x="154295" y="410871"/>
                  <a:pt x="120303" y="380117"/>
                </a:cubicBezTo>
                <a:cubicBezTo>
                  <a:pt x="94248" y="356672"/>
                  <a:pt x="84228" y="324494"/>
                  <a:pt x="88248" y="288927"/>
                </a:cubicBezTo>
                <a:cubicBezTo>
                  <a:pt x="88797" y="284476"/>
                  <a:pt x="92089" y="278628"/>
                  <a:pt x="90294" y="275731"/>
                </a:cubicBezTo>
                <a:cubicBezTo>
                  <a:pt x="63920" y="232039"/>
                  <a:pt x="99691" y="192231"/>
                  <a:pt x="98308" y="149888"/>
                </a:cubicBezTo>
                <a:cubicBezTo>
                  <a:pt x="97746" y="131193"/>
                  <a:pt x="110054" y="110938"/>
                  <a:pt x="119719" y="93220"/>
                </a:cubicBezTo>
                <a:cubicBezTo>
                  <a:pt x="132989" y="68859"/>
                  <a:pt x="145914" y="47016"/>
                  <a:pt x="136241" y="16530"/>
                </a:cubicBezTo>
                <a:lnTo>
                  <a:pt x="133480" y="1"/>
                </a:ln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67957E4-F168-4C9F-98D0-2E1865C9A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E83D9A9-D471-4D7B-B201-DE182EF2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272441"/>
      </a:dk2>
      <a:lt2>
        <a:srgbClr val="E2E8E2"/>
      </a:lt2>
      <a:accent1>
        <a:srgbClr val="BB4DC3"/>
      </a:accent1>
      <a:accent2>
        <a:srgbClr val="783BB1"/>
      </a:accent2>
      <a:accent3>
        <a:srgbClr val="584DC3"/>
      </a:accent3>
      <a:accent4>
        <a:srgbClr val="3B61B1"/>
      </a:accent4>
      <a:accent5>
        <a:srgbClr val="4DA4C3"/>
      </a:accent5>
      <a:accent6>
        <a:srgbClr val="3BB19F"/>
      </a:accent6>
      <a:hlink>
        <a:srgbClr val="3F88B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Nova Cond</vt:lpstr>
      <vt:lpstr>Impact</vt:lpstr>
      <vt:lpstr>TornVTI</vt:lpstr>
      <vt:lpstr>Workout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Generator</dc:title>
  <dc:creator>Zion Mcgee</dc:creator>
  <cp:lastModifiedBy>Zion Mcgee</cp:lastModifiedBy>
  <cp:revision>2</cp:revision>
  <dcterms:created xsi:type="dcterms:W3CDTF">2021-04-29T14:52:11Z</dcterms:created>
  <dcterms:modified xsi:type="dcterms:W3CDTF">2021-04-29T15:07:30Z</dcterms:modified>
</cp:coreProperties>
</file>