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2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8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2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8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1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9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8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4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3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4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andscape of mountain and starry night">
            <a:extLst>
              <a:ext uri="{FF2B5EF4-FFF2-40B4-BE49-F238E27FC236}">
                <a16:creationId xmlns:a16="http://schemas.microsoft.com/office/drawing/2014/main" id="{42341836-1B68-68BC-97AA-BB9F64313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0" y="-197890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E9B47-180E-4E1C-9E7B-D4501225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658" y="-1674207"/>
            <a:ext cx="7233920" cy="102024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Flashcard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569A0-B98E-4C42-8384-9CE16C13A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698" y="-571500"/>
            <a:ext cx="10058400" cy="11430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Flash card makes memorizations easier with a brief explanation or summarized definition of certain concepts or theory helps a lot and makes studying more efficient and effective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82A26E50-64BF-472E-820F-DDB148F8C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5" y="571500"/>
            <a:ext cx="8682296" cy="505690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107CEAE-EA69-4448-B35D-96D132D23BA5}"/>
              </a:ext>
            </a:extLst>
          </p:cNvPr>
          <p:cNvSpPr txBox="1">
            <a:spLocks/>
          </p:cNvSpPr>
          <p:nvPr/>
        </p:nvSpPr>
        <p:spPr>
          <a:xfrm>
            <a:off x="635479" y="5046241"/>
            <a:ext cx="7233920" cy="1020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>
                    <a:lumMod val="85000"/>
                    <a:lumOff val="15000"/>
                  </a:schemeClr>
                </a:solidFill>
                <a:highlight>
                  <a:srgbClr val="808080"/>
                </a:highlight>
              </a:rPr>
              <a:t>Tope Ogundeji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7D158E9-852A-4FEB-A052-20A56BC419E5}"/>
              </a:ext>
            </a:extLst>
          </p:cNvPr>
          <p:cNvSpPr txBox="1">
            <a:spLocks/>
          </p:cNvSpPr>
          <p:nvPr/>
        </p:nvSpPr>
        <p:spPr>
          <a:xfrm>
            <a:off x="4451227" y="-1556870"/>
            <a:ext cx="8364687" cy="1020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00B050"/>
                </a:solidFill>
              </a:rPr>
              <a:t>link to repository: https://github.com/ksu-is/flashcard</a:t>
            </a:r>
          </a:p>
        </p:txBody>
      </p:sp>
    </p:spTree>
    <p:extLst>
      <p:ext uri="{BB962C8B-B14F-4D97-AF65-F5344CB8AC3E}">
        <p14:creationId xmlns:p14="http://schemas.microsoft.com/office/powerpoint/2010/main" val="2959930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243541"/>
      </a:dk2>
      <a:lt2>
        <a:srgbClr val="E8E3E2"/>
      </a:lt2>
      <a:accent1>
        <a:srgbClr val="79AAB1"/>
      </a:accent1>
      <a:accent2>
        <a:srgbClr val="81AA9E"/>
      </a:accent2>
      <a:accent3>
        <a:srgbClr val="8BA3C0"/>
      </a:accent3>
      <a:accent4>
        <a:srgbClr val="BA7F95"/>
      </a:accent4>
      <a:accent5>
        <a:srgbClr val="C59694"/>
      </a:accent5>
      <a:accent6>
        <a:srgbClr val="BA9A7F"/>
      </a:accent6>
      <a:hlink>
        <a:srgbClr val="AE7269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Nova</vt:lpstr>
      <vt:lpstr>Arial Nova Light</vt:lpstr>
      <vt:lpstr>Calibri</vt:lpstr>
      <vt:lpstr>Times New Roman</vt:lpstr>
      <vt:lpstr>RetrospectVTI</vt:lpstr>
      <vt:lpstr>Flashcard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Flash-Card Application</dc:title>
  <dc:creator>Tope Ogundeji</dc:creator>
  <cp:lastModifiedBy>Tope Ogundeji</cp:lastModifiedBy>
  <cp:revision>6</cp:revision>
  <dcterms:created xsi:type="dcterms:W3CDTF">2022-04-26T16:11:14Z</dcterms:created>
  <dcterms:modified xsi:type="dcterms:W3CDTF">2022-04-26T23:09:01Z</dcterms:modified>
</cp:coreProperties>
</file>