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aven Pro" panose="020B0604020202020204" charset="0"/>
      <p:regular r:id="rId7"/>
      <p:bold r:id="rId8"/>
    </p:embeddedFont>
    <p:embeddedFont>
      <p:font typeface="Nunito" pitchFamily="2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4ff87ee67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4ff87ee67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4ff87ee67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4ff87ee67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4ff87ee67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4ff87ee67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d3XoLSQ5w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Flashcard the Game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Shawn Kuruvilla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https://github.com/ksu-is/flashcardgame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Card Game 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59200" y="1420200"/>
            <a:ext cx="48264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factor where you want to improve upon terms and keywords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Simple, Fun, and easy on the Run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too complicated but needs an easy experience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750" y="0"/>
            <a:ext cx="360825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0" y="2689425"/>
            <a:ext cx="9609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b="1"/>
              <a:t>Output:</a:t>
            </a:r>
            <a:endParaRPr sz="1500" b="1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375" y="0"/>
            <a:ext cx="5258625" cy="30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67722"/>
            <a:ext cx="5317825" cy="20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>
            <a:spLocks noGrp="1"/>
          </p:cNvSpPr>
          <p:nvPr>
            <p:ph type="title"/>
          </p:nvPr>
        </p:nvSpPr>
        <p:spPr>
          <a:xfrm>
            <a:off x="140625" y="88800"/>
            <a:ext cx="8821800" cy="15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Similar Examples of a Flashcard Game for Python (Not Mine) 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6"/>
          <p:cNvSpPr txBox="1">
            <a:spLocks noGrp="1"/>
          </p:cNvSpPr>
          <p:nvPr>
            <p:ph type="body" idx="1"/>
          </p:nvPr>
        </p:nvSpPr>
        <p:spPr>
          <a:xfrm>
            <a:off x="0" y="4691400"/>
            <a:ext cx="70305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aven Pro"/>
                <a:ea typeface="Maven Pro"/>
                <a:cs typeface="Maven Pro"/>
                <a:sym typeface="Maven Pro"/>
              </a:rPr>
              <a:t>Credit: </a:t>
            </a:r>
            <a:r>
              <a:rPr lang="en" sz="1900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3"/>
              </a:rPr>
              <a:t>https://www.youtube.com/watch?v=Pd3XoLSQ5wg</a:t>
            </a:r>
            <a:endParaRPr sz="190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400"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257" y="632535"/>
            <a:ext cx="3953496" cy="2468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8A908C-C313-4AF7-855D-F5C7F6417EC8}"/>
              </a:ext>
            </a:extLst>
          </p:cNvPr>
          <p:cNvSpPr txBox="1"/>
          <p:nvPr/>
        </p:nvSpPr>
        <p:spPr>
          <a:xfrm>
            <a:off x="1271910" y="843300"/>
            <a:ext cx="351322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 Learned: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make a flash card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0" i="0" dirty="0" err="1">
                <a:effectLst/>
                <a:latin typeface="Roboto" panose="020B0604020202020204" pitchFamily="2" charset="0"/>
              </a:rPr>
              <a:t>Tkinter</a:t>
            </a:r>
            <a:r>
              <a:rPr lang="en-US" b="0" i="0" dirty="0">
                <a:effectLst/>
                <a:latin typeface="Roboto" panose="020B0604020202020204" pitchFamily="2" charset="0"/>
              </a:rPr>
              <a:t> GUI is a whole different learning curve but from the video he shows how simple it is for the terms and user to enter answers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B0604020202020204" pitchFamily="2" charset="0"/>
              </a:rPr>
              <a:t>The Hint Button is a good example but can be complicated with previous uses.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B0604020202020204" pitchFamily="2" charset="0"/>
              </a:rPr>
              <a:t>I w</a:t>
            </a:r>
            <a:r>
              <a:rPr lang="en-US" dirty="0">
                <a:latin typeface="Roboto" panose="020B0604020202020204" pitchFamily="2" charset="0"/>
              </a:rPr>
              <a:t>ant to add a point system after watching this and see if it can be an actual interactive game. </a:t>
            </a:r>
            <a:endParaRPr lang="en-US" b="0" i="0" dirty="0">
              <a:effectLst/>
              <a:latin typeface="Roboto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150</Words>
  <Application>Microsoft Office PowerPoint</Application>
  <PresentationFormat>On-screen Show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Roboto</vt:lpstr>
      <vt:lpstr>Nunito</vt:lpstr>
      <vt:lpstr>Maven Pro</vt:lpstr>
      <vt:lpstr>Momentum</vt:lpstr>
      <vt:lpstr>Flashcard the Game</vt:lpstr>
      <vt:lpstr>Flash Card Game </vt:lpstr>
      <vt:lpstr>Examples</vt:lpstr>
      <vt:lpstr>Similar Examples of a Flashcard Game for Python (Not Mine)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Flashcard the Game</dc:title>
  <cp:lastModifiedBy>Shawn Kuruvilla</cp:lastModifiedBy>
  <cp:revision>2</cp:revision>
  <dcterms:modified xsi:type="dcterms:W3CDTF">2021-12-01T04:24:29Z</dcterms:modified>
</cp:coreProperties>
</file>