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43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B1B"/>
    <a:srgbClr val="B1A025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242" autoAdjust="0"/>
  </p:normalViewPr>
  <p:slideViewPr>
    <p:cSldViewPr snapToGrid="0" showGuides="1">
      <p:cViewPr>
        <p:scale>
          <a:sx n="93" d="100"/>
          <a:sy n="93" d="100"/>
        </p:scale>
        <p:origin x="92" y="336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A469A8-53AC-46BD-84DA-D3A0B557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35" y="214820"/>
            <a:ext cx="4568276" cy="2113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8167B3EB-53D4-45EB-AE09-C13121D74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69" y="258609"/>
            <a:ext cx="4083260" cy="2025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AF6F9-0C8A-4463-832D-7D6A6E5F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9" y="1408989"/>
            <a:ext cx="10668000" cy="296944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The students a blog for anyone career bound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FE719-4C2B-4CA7-8C4B-01E7D821C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78" y="3324921"/>
            <a:ext cx="10668000" cy="853179"/>
          </a:xfrm>
        </p:spPr>
        <p:txBody>
          <a:bodyPr/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Coders:Faith Brumfield and Suriyah Henry </a:t>
            </a:r>
          </a:p>
        </p:txBody>
      </p:sp>
      <p:pic>
        <p:nvPicPr>
          <p:cNvPr id="11" name="Picture 10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853C9DF7-7F84-4530-ADD9-25A703507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757" y="4200295"/>
            <a:ext cx="2514729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9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purl.org/dc/terms/"/>
    <ds:schemaRef ds:uri="16c05727-aa75-4e4a-9b5f-8a80a1165891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Courier New</vt:lpstr>
      <vt:lpstr>Office Theme</vt:lpstr>
      <vt:lpstr>The students a blog for anyone career bound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2020-04-24T01:17:36Z</dcterms:created>
  <dcterms:modified xsi:type="dcterms:W3CDTF">2020-04-24T01:42:44Z</dcterms:modified>
</cp:coreProperties>
</file>