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F7FB-DFD8-B145-8E71-F0797254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81414" y="1308798"/>
            <a:ext cx="8144134" cy="1373070"/>
          </a:xfrm>
        </p:spPr>
        <p:txBody>
          <a:bodyPr/>
          <a:lstStyle/>
          <a:p>
            <a:r>
              <a:rPr lang="en-US" dirty="0"/>
              <a:t>Football Run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92735-A6D0-A44C-9CA5-54B5180B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27298" y="2681868"/>
            <a:ext cx="8144134" cy="1117687"/>
          </a:xfrm>
        </p:spPr>
        <p:txBody>
          <a:bodyPr/>
          <a:lstStyle/>
          <a:p>
            <a:r>
              <a:rPr lang="en-US" dirty="0"/>
              <a:t>BY: Alston Duncan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C1258-3607-4246-A1E1-8753E6C388C8}"/>
              </a:ext>
            </a:extLst>
          </p:cNvPr>
          <p:cNvSpPr txBox="1"/>
          <p:nvPr/>
        </p:nvSpPr>
        <p:spPr>
          <a:xfrm>
            <a:off x="5196468" y="5954751"/>
            <a:ext cx="515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basic dodging game. Go juke out as many defenders as you can!!!!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59602-CB6A-1E46-A125-E0BF1CE5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68" y="139389"/>
            <a:ext cx="6484339" cy="508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80052-E3C7-564E-ADA8-67A8BA98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2" y="3805207"/>
            <a:ext cx="3227543" cy="21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54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Football Run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Run </dc:title>
  <dc:creator>alston duncan</dc:creator>
  <cp:lastModifiedBy>alston duncan</cp:lastModifiedBy>
  <cp:revision>1</cp:revision>
  <dcterms:created xsi:type="dcterms:W3CDTF">2019-04-22T21:59:26Z</dcterms:created>
  <dcterms:modified xsi:type="dcterms:W3CDTF">2019-04-22T22:05:07Z</dcterms:modified>
</cp:coreProperties>
</file>