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3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7/15/2020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695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gamegui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32A3F-2553-4971-951D-76C28AC12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4" b="7170"/>
          <a:stretch/>
        </p:blipFill>
        <p:spPr>
          <a:xfrm>
            <a:off x="-66578" y="3751"/>
            <a:ext cx="121919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E902CB-1D4C-4599-B01D-A1CD4D2D9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69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36" y="533549"/>
            <a:ext cx="5356040" cy="5343028"/>
            <a:chOff x="739960" y="1925092"/>
            <a:chExt cx="4376696" cy="43660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44C28A-610A-46A4-8372-08DCCC7F4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756" y="1287575"/>
            <a:ext cx="3952428" cy="2822713"/>
          </a:xfrm>
        </p:spPr>
        <p:txBody>
          <a:bodyPr>
            <a:normAutofit/>
          </a:bodyPr>
          <a:lstStyle/>
          <a:p>
            <a:r>
              <a:rPr lang="en-US" sz="4800" dirty="0"/>
              <a:t>game </a:t>
            </a:r>
            <a:r>
              <a:rPr lang="en-US" sz="4800" dirty="0" err="1"/>
              <a:t>gui</a:t>
            </a:r>
            <a:r>
              <a:rPr lang="en-US" sz="4800" dirty="0"/>
              <a:t>	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9C7C2-4E3F-46F8-8E10-BDA06C80A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788" y="3551217"/>
            <a:ext cx="3330341" cy="920783"/>
          </a:xfrm>
        </p:spPr>
        <p:txBody>
          <a:bodyPr>
            <a:normAutofit/>
          </a:bodyPr>
          <a:lstStyle/>
          <a:p>
            <a:r>
              <a:rPr lang="en-US" dirty="0"/>
              <a:t>Open and search games</a:t>
            </a: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19A55484-B97B-45ED-A47D-EBECAC29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B31CB7B9-2B8F-4AD6-9FFE-5DAE8E13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61C86-C3A4-470D-8753-794AD2B44C14}"/>
              </a:ext>
            </a:extLst>
          </p:cNvPr>
          <p:cNvSpPr txBox="1"/>
          <p:nvPr/>
        </p:nvSpPr>
        <p:spPr>
          <a:xfrm>
            <a:off x="1790607" y="512234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Matthew Maruszak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490FF-81D1-4CE2-9AA6-A4DF7F0C3757}"/>
              </a:ext>
            </a:extLst>
          </p:cNvPr>
          <p:cNvSpPr txBox="1"/>
          <p:nvPr/>
        </p:nvSpPr>
        <p:spPr>
          <a:xfrm>
            <a:off x="66581" y="6402158"/>
            <a:ext cx="57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https://github.com/ksu-is/gamegui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9A4AF-02F9-472E-AA5F-0F765E43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266" y="332502"/>
            <a:ext cx="1592444" cy="17187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6E12F1-C8F3-4194-863A-E7BD6790B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711" y="4533688"/>
            <a:ext cx="5111790" cy="18520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1BDF11-FA38-430A-B243-A287EF9D3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915" y="306221"/>
            <a:ext cx="1635739" cy="17450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DE6075-EF80-441C-AEEF-AFEEC257C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9096" y="306221"/>
            <a:ext cx="1635739" cy="17612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8093979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RegularSeedLeftStep">
      <a:dk1>
        <a:srgbClr val="000000"/>
      </a:dk1>
      <a:lt1>
        <a:srgbClr val="FFFFFF"/>
      </a:lt1>
      <a:dk2>
        <a:srgbClr val="2A2441"/>
      </a:dk2>
      <a:lt2>
        <a:srgbClr val="E8E2E3"/>
      </a:lt2>
      <a:accent1>
        <a:srgbClr val="20B691"/>
      </a:accent1>
      <a:accent2>
        <a:srgbClr val="14B94C"/>
      </a:accent2>
      <a:accent3>
        <a:srgbClr val="2DBA21"/>
      </a:accent3>
      <a:accent4>
        <a:srgbClr val="62B313"/>
      </a:accent4>
      <a:accent5>
        <a:srgbClr val="9BA81E"/>
      </a:accent5>
      <a:accent6>
        <a:srgbClr val="D29517"/>
      </a:accent6>
      <a:hlink>
        <a:srgbClr val="C14765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FunkyShapesDarkVTI</vt:lpstr>
      <vt:lpstr>game gui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gui  </dc:title>
  <dc:creator>Matthew Maruszak</dc:creator>
  <cp:lastModifiedBy>Matthew Maruszak</cp:lastModifiedBy>
  <cp:revision>1</cp:revision>
  <dcterms:created xsi:type="dcterms:W3CDTF">2020-07-15T22:52:04Z</dcterms:created>
  <dcterms:modified xsi:type="dcterms:W3CDTF">2020-07-15T22:56:58Z</dcterms:modified>
</cp:coreProperties>
</file>