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A5D8-6622-477B-B66B-A8D6A0868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04618-9F9D-4332-8000-0CE2F63F0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F802E-2A49-4585-AF9E-AFDE8CD4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4416-7802-4F32-8B20-498D1F906D4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3E60E-9EDC-4CE1-AE60-1A9A5E63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DE725-21D5-48E6-8321-357449F6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F31-E212-4D69-82FF-CB4504273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1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3FA7-044D-441D-B016-E704769AD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04905-3A5C-4570-9A58-71A6DF5C3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9AB55-DFEA-4924-81AB-7FB1E8B8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4416-7802-4F32-8B20-498D1F906D4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6F274-F521-4B71-BC22-78B126CA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CF6A9-B20D-49CB-BF80-2026CA5D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F31-E212-4D69-82FF-CB4504273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1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B02DB-1845-449A-BD36-0D6DAD49C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47A37-ED01-4E77-BAA8-014A072A6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9A00E-18DA-4B39-B6B8-18C3CAA5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4416-7802-4F32-8B20-498D1F906D4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F3D38-4AB9-4D75-ABC0-C0F16A1D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DF7A3-A4E7-4F74-876F-F70654B9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F31-E212-4D69-82FF-CB4504273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9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04B6-C184-49EA-B5CE-A2FBFA61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B560D-1357-49CF-AE1A-A770B5DB7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5A2F-DEAE-4835-9C85-9AA9FF19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4416-7802-4F32-8B20-498D1F906D4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06E4D-F76B-43E7-8690-0EFD3A44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E90CF-1099-464D-AC22-507E923B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F31-E212-4D69-82FF-CB4504273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8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DDC6-1A3E-44E0-A306-FD7B199C4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F70C5-0C8E-43A5-9793-69523E45E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0081E-367F-49A9-A2BC-900CA1CC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4416-7802-4F32-8B20-498D1F906D4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95793-5133-4676-9DEA-24EFA6A2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15D01-7506-4375-A4F8-0E5FE51F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F31-E212-4D69-82FF-CB4504273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7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8F31-EDDE-4DFA-B1E1-79CA3C13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86162-2BFE-4C48-8B1A-8627A4ACB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3E1FB-ACA7-4D6D-BAD8-4BF219DEE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31EEA-1636-42A5-A91B-9ADEF90E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4416-7802-4F32-8B20-498D1F906D4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D463F-8519-4B4B-9934-0631C4C5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0D579-A22B-4663-8807-AF204654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F31-E212-4D69-82FF-CB4504273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6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1E44-6265-42EC-8B15-75EAA7AA7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80D85-ED79-4A67-BFAD-EDD7C1A6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422BC-C7D7-4588-8A13-90F7AF066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CA707-5C82-4818-A64B-003335586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9B62B8-67FB-4F9C-919F-F97955BDC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CC8A65-4F5B-459E-BDD8-1B7505E4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4416-7802-4F32-8B20-498D1F906D4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BD7B14-B84E-44C1-96DA-3788386A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4E1F74-424F-4482-A19C-0BCB6993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F31-E212-4D69-82FF-CB4504273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06A4-735B-40AE-83B9-4D7EB1B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C4A58B-84A6-425A-98D3-84104C5D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4416-7802-4F32-8B20-498D1F906D4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C7D97-26E3-493D-A894-C74CBEB4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D908-7D16-4769-B286-F74F4A44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F31-E212-4D69-82FF-CB4504273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2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DB0DC-E940-4909-A9AA-AE074427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4416-7802-4F32-8B20-498D1F906D4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5E1A0-B4C5-4355-B86E-49A7344E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79D17-5275-4829-8E30-C14E18B6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F31-E212-4D69-82FF-CB4504273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1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1C02-C1B3-4B30-BD4C-FC20B2EC5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3C1DE-1C2D-4AFD-BF89-FACC0472F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ED7DE-1B6B-4267-B62D-7F6A77F5F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5687A-8900-4E1C-96E3-9EFBEFFA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4416-7802-4F32-8B20-498D1F906D4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0997F-8ADB-44DF-BA14-8C7F3318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89739-51F5-448B-B2F0-830A69CC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F31-E212-4D69-82FF-CB4504273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9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5FC4-3631-4BD8-9745-85F6F075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F2219-53E7-4A08-930E-1062E9354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5FB3C-EC55-4077-96F8-4EE300E85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DD2B3-8D52-4196-AD01-71CDA663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4416-7802-4F32-8B20-498D1F906D4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6CE49-6D52-4E13-88ED-F2065FBC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98FFF-1AC2-44E6-BBD8-45594B6D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F31-E212-4D69-82FF-CB4504273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4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AEFA6-17F1-4E29-ABCC-D6F417CF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43104-B5DA-475A-87E1-33427E88B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7B55C-0C6E-4E83-BCBD-117B1B3E3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D4416-7802-4F32-8B20-498D1F906D4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188B-89C3-4CD9-BE50-DD4C980FA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36B86-7826-49F9-946D-C4CB105D8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84F31-E212-4D69-82FF-CB4504273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EB0F40-A8D4-429E-938D-ADDBBAF5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Shade--Track Where You’ve Been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538C26-391D-481D-AEA6-24B587588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Coder: Justin Marr</a:t>
            </a:r>
          </a:p>
          <a:p>
            <a:r>
              <a:rPr lang="en-US" dirty="0"/>
              <a:t>I am using for practice a repository, </a:t>
            </a:r>
            <a:r>
              <a:rPr lang="en-US" dirty="0" err="1"/>
              <a:t>ipyleaflet</a:t>
            </a:r>
            <a:r>
              <a:rPr lang="en-US" dirty="0"/>
              <a:t>, by </a:t>
            </a:r>
            <a:r>
              <a:rPr lang="en-US" dirty="0" err="1"/>
              <a:t>github</a:t>
            </a:r>
            <a:r>
              <a:rPr lang="en-US" dirty="0"/>
              <a:t> user </a:t>
            </a:r>
            <a:r>
              <a:rPr lang="en-US" dirty="0" err="1"/>
              <a:t>ellisonbg</a:t>
            </a:r>
            <a:r>
              <a:rPr lang="en-US" dirty="0"/>
              <a:t>. Not sure if I will end up using anything from this on my final presentation.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17696B-D6EA-4303-A086-DD9B408A8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57" y="3209925"/>
            <a:ext cx="89249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68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42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Google Shade--Track Where You’ve Been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Marr</dc:creator>
  <cp:lastModifiedBy>Justin Marr</cp:lastModifiedBy>
  <cp:revision>12</cp:revision>
  <dcterms:created xsi:type="dcterms:W3CDTF">2018-11-14T18:37:54Z</dcterms:created>
  <dcterms:modified xsi:type="dcterms:W3CDTF">2018-11-15T00:23:13Z</dcterms:modified>
</cp:coreProperties>
</file>