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5788"/>
  </p:normalViewPr>
  <p:slideViewPr>
    <p:cSldViewPr snapToGrid="0" snapToObjects="1">
      <p:cViewPr varScale="1">
        <p:scale>
          <a:sx n="60" d="100"/>
          <a:sy n="60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51D54C-9C34-7C4D-9B48-61A88A27FFE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E8C668-5B1E-514E-BDCF-E50DC8CE9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3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5907"/>
            <a:ext cx="9144000" cy="1085740"/>
          </a:xfrm>
        </p:spPr>
        <p:txBody>
          <a:bodyPr/>
          <a:lstStyle/>
          <a:p>
            <a:r>
              <a:rPr lang="en-US" dirty="0" smtClean="0"/>
              <a:t>ABC Gradebook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3006"/>
            <a:ext cx="9144000" cy="1655762"/>
          </a:xfrm>
        </p:spPr>
        <p:txBody>
          <a:bodyPr/>
          <a:lstStyle/>
          <a:p>
            <a:r>
              <a:rPr lang="en-US" dirty="0" smtClean="0"/>
              <a:t>A way for teachers to enter in students grades safely and efficiently.</a:t>
            </a:r>
          </a:p>
          <a:p>
            <a:r>
              <a:rPr lang="en-US" dirty="0" smtClean="0"/>
              <a:t>By: Cameron Taylor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BC Icon – Free Download, PNG and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16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bany Lock &amp; Security Home | Albany Lock and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38" y="23616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Arial</vt:lpstr>
      <vt:lpstr>Crop</vt:lpstr>
      <vt:lpstr>ABC Gradebook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Gradebook </dc:title>
  <dc:creator>Cameron Taylor</dc:creator>
  <cp:lastModifiedBy>Cameron Taylor</cp:lastModifiedBy>
  <cp:revision>1</cp:revision>
  <dcterms:created xsi:type="dcterms:W3CDTF">2021-04-30T18:54:49Z</dcterms:created>
  <dcterms:modified xsi:type="dcterms:W3CDTF">2021-04-30T18:58:58Z</dcterms:modified>
</cp:coreProperties>
</file>