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7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7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6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35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5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7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3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29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8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9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6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D90D-16A1-4C30-9B2F-7C8B52B29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Hangman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9D329-E168-49B4-9D33-F16637A49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Showing how hangman works in java 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E4FBF-B403-4B1A-AA01-020460B0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0354">
            <a:off x="965901" y="641168"/>
            <a:ext cx="3806092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80D627-C388-415B-A201-46C369027F69}"/>
              </a:ext>
            </a:extLst>
          </p:cNvPr>
          <p:cNvSpPr txBox="1"/>
          <p:nvPr/>
        </p:nvSpPr>
        <p:spPr>
          <a:xfrm>
            <a:off x="6366931" y="1060354"/>
            <a:ext cx="31635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Lets play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493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7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Impact</vt:lpstr>
      <vt:lpstr>Main Event</vt:lpstr>
      <vt:lpstr>Hangman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</dc:title>
  <dc:creator>Jabou Njie</dc:creator>
  <cp:lastModifiedBy>Jabou Njie</cp:lastModifiedBy>
  <cp:revision>1</cp:revision>
  <dcterms:created xsi:type="dcterms:W3CDTF">2018-12-04T16:27:28Z</dcterms:created>
  <dcterms:modified xsi:type="dcterms:W3CDTF">2018-12-04T16:34:41Z</dcterms:modified>
</cp:coreProperties>
</file>