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4DF26-F8BD-4FF7-B467-E8B4B812A702}" v="37" dt="2022-04-15T00:02:59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se Ritchey" userId="862c5fd6-6fa5-4773-adcb-0bcecf5ae642" providerId="ADAL" clId="{3C14DF26-F8BD-4FF7-B467-E8B4B812A702}"/>
    <pc:docChg chg="custSel addSld delSld modSld addMainMaster delMainMaster">
      <pc:chgData name="Chase Ritchey" userId="862c5fd6-6fa5-4773-adcb-0bcecf5ae642" providerId="ADAL" clId="{3C14DF26-F8BD-4FF7-B467-E8B4B812A702}" dt="2022-04-15T00:02:59.513" v="418" actId="20577"/>
      <pc:docMkLst>
        <pc:docMk/>
      </pc:docMkLst>
      <pc:sldChg chg="addSp delSp modSp mod setBg modClrScheme addAnim chgLayout">
        <pc:chgData name="Chase Ritchey" userId="862c5fd6-6fa5-4773-adcb-0bcecf5ae642" providerId="ADAL" clId="{3C14DF26-F8BD-4FF7-B467-E8B4B812A702}" dt="2022-04-15T00:02:59.513" v="418" actId="20577"/>
        <pc:sldMkLst>
          <pc:docMk/>
          <pc:sldMk cId="2204260298" sldId="256"/>
        </pc:sldMkLst>
        <pc:spChg chg="mod">
          <ac:chgData name="Chase Ritchey" userId="862c5fd6-6fa5-4773-adcb-0bcecf5ae642" providerId="ADAL" clId="{3C14DF26-F8BD-4FF7-B467-E8B4B812A702}" dt="2022-04-15T00:02:48.138" v="409" actId="1076"/>
          <ac:spMkLst>
            <pc:docMk/>
            <pc:sldMk cId="2204260298" sldId="256"/>
            <ac:spMk id="2" creationId="{FC5EED26-E561-43C3-9A6A-5D75D6BE71DE}"/>
          </ac:spMkLst>
        </pc:spChg>
        <pc:spChg chg="mod">
          <ac:chgData name="Chase Ritchey" userId="862c5fd6-6fa5-4773-adcb-0bcecf5ae642" providerId="ADAL" clId="{3C14DF26-F8BD-4FF7-B467-E8B4B812A702}" dt="2022-04-15T00:02:59.513" v="418" actId="20577"/>
          <ac:spMkLst>
            <pc:docMk/>
            <pc:sldMk cId="2204260298" sldId="256"/>
            <ac:spMk id="3" creationId="{09797E6B-B746-40B3-BF77-EFE9DECC2DC9}"/>
          </ac:spMkLst>
        </pc:spChg>
        <pc:spChg chg="add del">
          <ac:chgData name="Chase Ritchey" userId="862c5fd6-6fa5-4773-adcb-0bcecf5ae642" providerId="ADAL" clId="{3C14DF26-F8BD-4FF7-B467-E8B4B812A702}" dt="2022-04-14T22:16:35.530" v="281" actId="26606"/>
          <ac:spMkLst>
            <pc:docMk/>
            <pc:sldMk cId="2204260298" sldId="256"/>
            <ac:spMk id="9" creationId="{5A02194C-5C32-4FF0-898E-D9B65F71BBCB}"/>
          </ac:spMkLst>
        </pc:spChg>
        <pc:spChg chg="add del">
          <ac:chgData name="Chase Ritchey" userId="862c5fd6-6fa5-4773-adcb-0bcecf5ae642" providerId="ADAL" clId="{3C14DF26-F8BD-4FF7-B467-E8B4B812A702}" dt="2022-04-14T22:16:35.530" v="281" actId="26606"/>
          <ac:spMkLst>
            <pc:docMk/>
            <pc:sldMk cId="2204260298" sldId="256"/>
            <ac:spMk id="11" creationId="{71776ED6-F0C9-44DC-8CB5-8EC765E62889}"/>
          </ac:spMkLst>
        </pc:spChg>
        <pc:spChg chg="add">
          <ac:chgData name="Chase Ritchey" userId="862c5fd6-6fa5-4773-adcb-0bcecf5ae642" providerId="ADAL" clId="{3C14DF26-F8BD-4FF7-B467-E8B4B812A702}" dt="2022-04-14T22:16:35.530" v="281" actId="26606"/>
          <ac:spMkLst>
            <pc:docMk/>
            <pc:sldMk cId="2204260298" sldId="256"/>
            <ac:spMk id="16" creationId="{B6D694DB-A3FC-4F14-A225-17BEBA4416DA}"/>
          </ac:spMkLst>
        </pc:spChg>
        <pc:grpChg chg="add">
          <ac:chgData name="Chase Ritchey" userId="862c5fd6-6fa5-4773-adcb-0bcecf5ae642" providerId="ADAL" clId="{3C14DF26-F8BD-4FF7-B467-E8B4B812A702}" dt="2022-04-14T22:16:35.530" v="281" actId="26606"/>
          <ac:grpSpMkLst>
            <pc:docMk/>
            <pc:sldMk cId="2204260298" sldId="256"/>
            <ac:grpSpMk id="18" creationId="{D4433877-8295-4A0D-94F7-BFD8A63360E4}"/>
          </ac:grpSpMkLst>
        </pc:grpChg>
        <pc:picChg chg="add mod ord">
          <ac:chgData name="Chase Ritchey" userId="862c5fd6-6fa5-4773-adcb-0bcecf5ae642" providerId="ADAL" clId="{3C14DF26-F8BD-4FF7-B467-E8B4B812A702}" dt="2022-04-14T22:16:35.530" v="281" actId="26606"/>
          <ac:picMkLst>
            <pc:docMk/>
            <pc:sldMk cId="2204260298" sldId="256"/>
            <ac:picMk id="4" creationId="{B9DC5F21-BEBD-278A-0011-A97834562C19}"/>
          </ac:picMkLst>
        </pc:picChg>
        <pc:picChg chg="add mod">
          <ac:chgData name="Chase Ritchey" userId="862c5fd6-6fa5-4773-adcb-0bcecf5ae642" providerId="ADAL" clId="{3C14DF26-F8BD-4FF7-B467-E8B4B812A702}" dt="2022-04-15T00:01:49.923" v="397" actId="14100"/>
          <ac:picMkLst>
            <pc:docMk/>
            <pc:sldMk cId="2204260298" sldId="256"/>
            <ac:picMk id="5" creationId="{E10A243A-B399-43C1-8953-1DFF6579F23A}"/>
          </ac:picMkLst>
        </pc:picChg>
        <pc:picChg chg="add mod">
          <ac:chgData name="Chase Ritchey" userId="862c5fd6-6fa5-4773-adcb-0bcecf5ae642" providerId="ADAL" clId="{3C14DF26-F8BD-4FF7-B467-E8B4B812A702}" dt="2022-04-15T00:02:05.141" v="399" actId="1076"/>
          <ac:picMkLst>
            <pc:docMk/>
            <pc:sldMk cId="2204260298" sldId="256"/>
            <ac:picMk id="6" creationId="{F72E4F1E-42DB-4E65-A773-22AE97677F7B}"/>
          </ac:picMkLst>
        </pc:picChg>
        <pc:picChg chg="add mod">
          <ac:chgData name="Chase Ritchey" userId="862c5fd6-6fa5-4773-adcb-0bcecf5ae642" providerId="ADAL" clId="{3C14DF26-F8BD-4FF7-B467-E8B4B812A702}" dt="2022-04-15T00:02:23.815" v="405" actId="1076"/>
          <ac:picMkLst>
            <pc:docMk/>
            <pc:sldMk cId="2204260298" sldId="256"/>
            <ac:picMk id="7" creationId="{060BA4F0-057F-4F12-A7E4-7B2193368FF2}"/>
          </ac:picMkLst>
        </pc:picChg>
      </pc:sldChg>
      <pc:sldChg chg="addSp delSp modSp new del mod">
        <pc:chgData name="Chase Ritchey" userId="862c5fd6-6fa5-4773-adcb-0bcecf5ae642" providerId="ADAL" clId="{3C14DF26-F8BD-4FF7-B467-E8B4B812A702}" dt="2022-04-15T00:02:34.975" v="406" actId="47"/>
        <pc:sldMkLst>
          <pc:docMk/>
          <pc:sldMk cId="622943372" sldId="257"/>
        </pc:sldMkLst>
        <pc:spChg chg="mod">
          <ac:chgData name="Chase Ritchey" userId="862c5fd6-6fa5-4773-adcb-0bcecf5ae642" providerId="ADAL" clId="{3C14DF26-F8BD-4FF7-B467-E8B4B812A702}" dt="2022-04-14T22:56:41.503" v="308" actId="122"/>
          <ac:spMkLst>
            <pc:docMk/>
            <pc:sldMk cId="622943372" sldId="257"/>
            <ac:spMk id="2" creationId="{B3274973-90D7-40AC-A855-79E81ACD287F}"/>
          </ac:spMkLst>
        </pc:spChg>
        <pc:spChg chg="del mod">
          <ac:chgData name="Chase Ritchey" userId="862c5fd6-6fa5-4773-adcb-0bcecf5ae642" providerId="ADAL" clId="{3C14DF26-F8BD-4FF7-B467-E8B4B812A702}" dt="2022-04-14T22:56:33.152" v="304" actId="931"/>
          <ac:spMkLst>
            <pc:docMk/>
            <pc:sldMk cId="622943372" sldId="257"/>
            <ac:spMk id="3" creationId="{328BA1CF-071E-4ADA-B8AC-3177F59E7C0E}"/>
          </ac:spMkLst>
        </pc:spChg>
        <pc:spChg chg="add del mod">
          <ac:chgData name="Chase Ritchey" userId="862c5fd6-6fa5-4773-adcb-0bcecf5ae642" providerId="ADAL" clId="{3C14DF26-F8BD-4FF7-B467-E8B4B812A702}" dt="2022-04-14T23:46:32.088" v="357" actId="22"/>
          <ac:spMkLst>
            <pc:docMk/>
            <pc:sldMk cId="622943372" sldId="257"/>
            <ac:spMk id="7" creationId="{02DD0C81-E9FD-4F7D-81E7-A52934E130C5}"/>
          </ac:spMkLst>
        </pc:spChg>
        <pc:picChg chg="add del mod">
          <ac:chgData name="Chase Ritchey" userId="862c5fd6-6fa5-4773-adcb-0bcecf5ae642" providerId="ADAL" clId="{3C14DF26-F8BD-4FF7-B467-E8B4B812A702}" dt="2022-04-14T23:44:39.646" v="356" actId="478"/>
          <ac:picMkLst>
            <pc:docMk/>
            <pc:sldMk cId="622943372" sldId="257"/>
            <ac:picMk id="5" creationId="{6956C547-E69E-41C8-A55E-B71D5485939E}"/>
          </ac:picMkLst>
        </pc:picChg>
        <pc:picChg chg="add mod ord">
          <ac:chgData name="Chase Ritchey" userId="862c5fd6-6fa5-4773-adcb-0bcecf5ae642" providerId="ADAL" clId="{3C14DF26-F8BD-4FF7-B467-E8B4B812A702}" dt="2022-04-14T23:46:39.482" v="359" actId="1076"/>
          <ac:picMkLst>
            <pc:docMk/>
            <pc:sldMk cId="622943372" sldId="257"/>
            <ac:picMk id="9" creationId="{2F3EDF78-7B6A-4166-A8AE-CF27B7499BC0}"/>
          </ac:picMkLst>
        </pc:picChg>
      </pc:sldChg>
      <pc:sldChg chg="addSp delSp modSp new del mod">
        <pc:chgData name="Chase Ritchey" userId="862c5fd6-6fa5-4773-adcb-0bcecf5ae642" providerId="ADAL" clId="{3C14DF26-F8BD-4FF7-B467-E8B4B812A702}" dt="2022-04-15T00:02:36.917" v="407" actId="47"/>
        <pc:sldMkLst>
          <pc:docMk/>
          <pc:sldMk cId="502975634" sldId="258"/>
        </pc:sldMkLst>
        <pc:spChg chg="mod">
          <ac:chgData name="Chase Ritchey" userId="862c5fd6-6fa5-4773-adcb-0bcecf5ae642" providerId="ADAL" clId="{3C14DF26-F8BD-4FF7-B467-E8B4B812A702}" dt="2022-04-14T22:58:53.492" v="351" actId="1076"/>
          <ac:spMkLst>
            <pc:docMk/>
            <pc:sldMk cId="502975634" sldId="258"/>
            <ac:spMk id="2" creationId="{B973C8FF-189F-40CD-9212-5CBE0E048C44}"/>
          </ac:spMkLst>
        </pc:spChg>
        <pc:spChg chg="del">
          <ac:chgData name="Chase Ritchey" userId="862c5fd6-6fa5-4773-adcb-0bcecf5ae642" providerId="ADAL" clId="{3C14DF26-F8BD-4FF7-B467-E8B4B812A702}" dt="2022-04-14T22:57:40.972" v="313" actId="22"/>
          <ac:spMkLst>
            <pc:docMk/>
            <pc:sldMk cId="502975634" sldId="258"/>
            <ac:spMk id="3" creationId="{AD7D7009-C09C-4EDC-8308-D2204B3B5076}"/>
          </ac:spMkLst>
        </pc:spChg>
        <pc:spChg chg="add mod">
          <ac:chgData name="Chase Ritchey" userId="862c5fd6-6fa5-4773-adcb-0bcecf5ae642" providerId="ADAL" clId="{3C14DF26-F8BD-4FF7-B467-E8B4B812A702}" dt="2022-04-15T00:01:32.346" v="393" actId="21"/>
          <ac:spMkLst>
            <pc:docMk/>
            <pc:sldMk cId="502975634" sldId="258"/>
            <ac:spMk id="9" creationId="{823FA39D-3C4A-4950-B957-5E18F07FD712}"/>
          </ac:spMkLst>
        </pc:spChg>
        <pc:picChg chg="add del mod ord">
          <ac:chgData name="Chase Ritchey" userId="862c5fd6-6fa5-4773-adcb-0bcecf5ae642" providerId="ADAL" clId="{3C14DF26-F8BD-4FF7-B467-E8B4B812A702}" dt="2022-04-15T00:01:32.346" v="393" actId="21"/>
          <ac:picMkLst>
            <pc:docMk/>
            <pc:sldMk cId="502975634" sldId="258"/>
            <ac:picMk id="5" creationId="{B92DA612-D2AF-40E6-9C75-DF7C0E60B6C6}"/>
          </ac:picMkLst>
        </pc:picChg>
        <pc:picChg chg="add del mod">
          <ac:chgData name="Chase Ritchey" userId="862c5fd6-6fa5-4773-adcb-0bcecf5ae642" providerId="ADAL" clId="{3C14DF26-F8BD-4FF7-B467-E8B4B812A702}" dt="2022-04-15T00:02:11.242" v="400" actId="21"/>
          <ac:picMkLst>
            <pc:docMk/>
            <pc:sldMk cId="502975634" sldId="258"/>
            <ac:picMk id="7" creationId="{0E0607E9-7E3E-4EBB-819C-D40C0AC5B05A}"/>
          </ac:picMkLst>
        </pc:picChg>
      </pc:sldChg>
      <pc:sldMasterChg chg="del delSldLayout">
        <pc:chgData name="Chase Ritchey" userId="862c5fd6-6fa5-4773-adcb-0bcecf5ae642" providerId="ADAL" clId="{3C14DF26-F8BD-4FF7-B467-E8B4B812A702}" dt="2022-04-14T22:15:03.454" v="104" actId="26606"/>
        <pc:sldMasterMkLst>
          <pc:docMk/>
          <pc:sldMasterMk cId="1799643399" sldId="2147483648"/>
        </pc:sldMasterMkLst>
        <pc:sldLayoutChg chg="del">
          <pc:chgData name="Chase Ritchey" userId="862c5fd6-6fa5-4773-adcb-0bcecf5ae642" providerId="ADAL" clId="{3C14DF26-F8BD-4FF7-B467-E8B4B812A702}" dt="2022-04-14T22:15:03.454" v="104" actId="26606"/>
          <pc:sldLayoutMkLst>
            <pc:docMk/>
            <pc:sldMasterMk cId="1799643399" sldId="2147483648"/>
            <pc:sldLayoutMk cId="2974808719" sldId="2147483649"/>
          </pc:sldLayoutMkLst>
        </pc:sldLayoutChg>
        <pc:sldLayoutChg chg="del">
          <pc:chgData name="Chase Ritchey" userId="862c5fd6-6fa5-4773-adcb-0bcecf5ae642" providerId="ADAL" clId="{3C14DF26-F8BD-4FF7-B467-E8B4B812A702}" dt="2022-04-14T22:15:03.454" v="104" actId="26606"/>
          <pc:sldLayoutMkLst>
            <pc:docMk/>
            <pc:sldMasterMk cId="1799643399" sldId="2147483648"/>
            <pc:sldLayoutMk cId="1685244940" sldId="2147483650"/>
          </pc:sldLayoutMkLst>
        </pc:sldLayoutChg>
        <pc:sldLayoutChg chg="del">
          <pc:chgData name="Chase Ritchey" userId="862c5fd6-6fa5-4773-adcb-0bcecf5ae642" providerId="ADAL" clId="{3C14DF26-F8BD-4FF7-B467-E8B4B812A702}" dt="2022-04-14T22:15:03.454" v="104" actId="26606"/>
          <pc:sldLayoutMkLst>
            <pc:docMk/>
            <pc:sldMasterMk cId="1799643399" sldId="2147483648"/>
            <pc:sldLayoutMk cId="1273339508" sldId="2147483651"/>
          </pc:sldLayoutMkLst>
        </pc:sldLayoutChg>
        <pc:sldLayoutChg chg="del">
          <pc:chgData name="Chase Ritchey" userId="862c5fd6-6fa5-4773-adcb-0bcecf5ae642" providerId="ADAL" clId="{3C14DF26-F8BD-4FF7-B467-E8B4B812A702}" dt="2022-04-14T22:15:03.454" v="104" actId="26606"/>
          <pc:sldLayoutMkLst>
            <pc:docMk/>
            <pc:sldMasterMk cId="1799643399" sldId="2147483648"/>
            <pc:sldLayoutMk cId="1061456428" sldId="2147483652"/>
          </pc:sldLayoutMkLst>
        </pc:sldLayoutChg>
        <pc:sldLayoutChg chg="del">
          <pc:chgData name="Chase Ritchey" userId="862c5fd6-6fa5-4773-adcb-0bcecf5ae642" providerId="ADAL" clId="{3C14DF26-F8BD-4FF7-B467-E8B4B812A702}" dt="2022-04-14T22:15:03.454" v="104" actId="26606"/>
          <pc:sldLayoutMkLst>
            <pc:docMk/>
            <pc:sldMasterMk cId="1799643399" sldId="2147483648"/>
            <pc:sldLayoutMk cId="2650338655" sldId="2147483653"/>
          </pc:sldLayoutMkLst>
        </pc:sldLayoutChg>
        <pc:sldLayoutChg chg="del">
          <pc:chgData name="Chase Ritchey" userId="862c5fd6-6fa5-4773-adcb-0bcecf5ae642" providerId="ADAL" clId="{3C14DF26-F8BD-4FF7-B467-E8B4B812A702}" dt="2022-04-14T22:15:03.454" v="104" actId="26606"/>
          <pc:sldLayoutMkLst>
            <pc:docMk/>
            <pc:sldMasterMk cId="1799643399" sldId="2147483648"/>
            <pc:sldLayoutMk cId="229236032" sldId="2147483654"/>
          </pc:sldLayoutMkLst>
        </pc:sldLayoutChg>
        <pc:sldLayoutChg chg="del">
          <pc:chgData name="Chase Ritchey" userId="862c5fd6-6fa5-4773-adcb-0bcecf5ae642" providerId="ADAL" clId="{3C14DF26-F8BD-4FF7-B467-E8B4B812A702}" dt="2022-04-14T22:15:03.454" v="104" actId="26606"/>
          <pc:sldLayoutMkLst>
            <pc:docMk/>
            <pc:sldMasterMk cId="1799643399" sldId="2147483648"/>
            <pc:sldLayoutMk cId="1883766527" sldId="2147483655"/>
          </pc:sldLayoutMkLst>
        </pc:sldLayoutChg>
        <pc:sldLayoutChg chg="del">
          <pc:chgData name="Chase Ritchey" userId="862c5fd6-6fa5-4773-adcb-0bcecf5ae642" providerId="ADAL" clId="{3C14DF26-F8BD-4FF7-B467-E8B4B812A702}" dt="2022-04-14T22:15:03.454" v="104" actId="26606"/>
          <pc:sldLayoutMkLst>
            <pc:docMk/>
            <pc:sldMasterMk cId="1799643399" sldId="2147483648"/>
            <pc:sldLayoutMk cId="692404029" sldId="2147483656"/>
          </pc:sldLayoutMkLst>
        </pc:sldLayoutChg>
        <pc:sldLayoutChg chg="del">
          <pc:chgData name="Chase Ritchey" userId="862c5fd6-6fa5-4773-adcb-0bcecf5ae642" providerId="ADAL" clId="{3C14DF26-F8BD-4FF7-B467-E8B4B812A702}" dt="2022-04-14T22:15:03.454" v="104" actId="26606"/>
          <pc:sldLayoutMkLst>
            <pc:docMk/>
            <pc:sldMasterMk cId="1799643399" sldId="2147483648"/>
            <pc:sldLayoutMk cId="947228936" sldId="2147483657"/>
          </pc:sldLayoutMkLst>
        </pc:sldLayoutChg>
        <pc:sldLayoutChg chg="del">
          <pc:chgData name="Chase Ritchey" userId="862c5fd6-6fa5-4773-adcb-0bcecf5ae642" providerId="ADAL" clId="{3C14DF26-F8BD-4FF7-B467-E8B4B812A702}" dt="2022-04-14T22:15:03.454" v="104" actId="26606"/>
          <pc:sldLayoutMkLst>
            <pc:docMk/>
            <pc:sldMasterMk cId="1799643399" sldId="2147483648"/>
            <pc:sldLayoutMk cId="1155428378" sldId="2147483658"/>
          </pc:sldLayoutMkLst>
        </pc:sldLayoutChg>
        <pc:sldLayoutChg chg="del">
          <pc:chgData name="Chase Ritchey" userId="862c5fd6-6fa5-4773-adcb-0bcecf5ae642" providerId="ADAL" clId="{3C14DF26-F8BD-4FF7-B467-E8B4B812A702}" dt="2022-04-14T22:15:03.454" v="104" actId="26606"/>
          <pc:sldLayoutMkLst>
            <pc:docMk/>
            <pc:sldMasterMk cId="1799643399" sldId="2147483648"/>
            <pc:sldLayoutMk cId="2229854823" sldId="2147483659"/>
          </pc:sldLayoutMkLst>
        </pc:sldLayoutChg>
      </pc:sldMasterChg>
      <pc:sldMasterChg chg="add del addSldLayout delSldLayout">
        <pc:chgData name="Chase Ritchey" userId="862c5fd6-6fa5-4773-adcb-0bcecf5ae642" providerId="ADAL" clId="{3C14DF26-F8BD-4FF7-B467-E8B4B812A702}" dt="2022-04-14T22:16:35.530" v="281" actId="26606"/>
        <pc:sldMasterMkLst>
          <pc:docMk/>
          <pc:sldMasterMk cId="2496620056" sldId="2147483739"/>
        </pc:sldMasterMkLst>
        <pc:sldLayoutChg chg="add del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2496620056" sldId="2147483739"/>
            <pc:sldLayoutMk cId="2618638050" sldId="2147483728"/>
          </pc:sldLayoutMkLst>
        </pc:sldLayoutChg>
        <pc:sldLayoutChg chg="add del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2496620056" sldId="2147483739"/>
            <pc:sldLayoutMk cId="1540932495" sldId="2147483729"/>
          </pc:sldLayoutMkLst>
        </pc:sldLayoutChg>
        <pc:sldLayoutChg chg="add del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2496620056" sldId="2147483739"/>
            <pc:sldLayoutMk cId="592124274" sldId="2147483730"/>
          </pc:sldLayoutMkLst>
        </pc:sldLayoutChg>
        <pc:sldLayoutChg chg="add del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2496620056" sldId="2147483739"/>
            <pc:sldLayoutMk cId="2144192174" sldId="2147483731"/>
          </pc:sldLayoutMkLst>
        </pc:sldLayoutChg>
        <pc:sldLayoutChg chg="add del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2496620056" sldId="2147483739"/>
            <pc:sldLayoutMk cId="165138956" sldId="2147483732"/>
          </pc:sldLayoutMkLst>
        </pc:sldLayoutChg>
        <pc:sldLayoutChg chg="add del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2496620056" sldId="2147483739"/>
            <pc:sldLayoutMk cId="540483344" sldId="2147483733"/>
          </pc:sldLayoutMkLst>
        </pc:sldLayoutChg>
        <pc:sldLayoutChg chg="add del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2496620056" sldId="2147483739"/>
            <pc:sldLayoutMk cId="1667104133" sldId="2147483734"/>
          </pc:sldLayoutMkLst>
        </pc:sldLayoutChg>
        <pc:sldLayoutChg chg="add del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2496620056" sldId="2147483739"/>
            <pc:sldLayoutMk cId="94518444" sldId="2147483735"/>
          </pc:sldLayoutMkLst>
        </pc:sldLayoutChg>
        <pc:sldLayoutChg chg="add del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2496620056" sldId="2147483739"/>
            <pc:sldLayoutMk cId="2437397362" sldId="2147483736"/>
          </pc:sldLayoutMkLst>
        </pc:sldLayoutChg>
        <pc:sldLayoutChg chg="add del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2496620056" sldId="2147483739"/>
            <pc:sldLayoutMk cId="20798958" sldId="2147483737"/>
          </pc:sldLayoutMkLst>
        </pc:sldLayoutChg>
        <pc:sldLayoutChg chg="add del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2496620056" sldId="2147483739"/>
            <pc:sldLayoutMk cId="4131532048" sldId="2147483738"/>
          </pc:sldLayoutMkLst>
        </pc:sldLayoutChg>
      </pc:sldMasterChg>
      <pc:sldMasterChg chg="add addSldLayout">
        <pc:chgData name="Chase Ritchey" userId="862c5fd6-6fa5-4773-adcb-0bcecf5ae642" providerId="ADAL" clId="{3C14DF26-F8BD-4FF7-B467-E8B4B812A702}" dt="2022-04-14T22:16:35.530" v="281" actId="26606"/>
        <pc:sldMasterMkLst>
          <pc:docMk/>
          <pc:sldMasterMk cId="1840003749" sldId="2147483763"/>
        </pc:sldMasterMkLst>
        <pc:sldLayoutChg chg="add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1840003749" sldId="2147483763"/>
            <pc:sldLayoutMk cId="3860878714" sldId="2147483752"/>
          </pc:sldLayoutMkLst>
        </pc:sldLayoutChg>
        <pc:sldLayoutChg chg="add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1840003749" sldId="2147483763"/>
            <pc:sldLayoutMk cId="3786201912" sldId="2147483753"/>
          </pc:sldLayoutMkLst>
        </pc:sldLayoutChg>
        <pc:sldLayoutChg chg="add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1840003749" sldId="2147483763"/>
            <pc:sldLayoutMk cId="1784575309" sldId="2147483754"/>
          </pc:sldLayoutMkLst>
        </pc:sldLayoutChg>
        <pc:sldLayoutChg chg="add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1840003749" sldId="2147483763"/>
            <pc:sldLayoutMk cId="3103766568" sldId="2147483755"/>
          </pc:sldLayoutMkLst>
        </pc:sldLayoutChg>
        <pc:sldLayoutChg chg="add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1840003749" sldId="2147483763"/>
            <pc:sldLayoutMk cId="2190712325" sldId="2147483756"/>
          </pc:sldLayoutMkLst>
        </pc:sldLayoutChg>
        <pc:sldLayoutChg chg="add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1840003749" sldId="2147483763"/>
            <pc:sldLayoutMk cId="2330099622" sldId="2147483757"/>
          </pc:sldLayoutMkLst>
        </pc:sldLayoutChg>
        <pc:sldLayoutChg chg="add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1840003749" sldId="2147483763"/>
            <pc:sldLayoutMk cId="1476476257" sldId="2147483758"/>
          </pc:sldLayoutMkLst>
        </pc:sldLayoutChg>
        <pc:sldLayoutChg chg="add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1840003749" sldId="2147483763"/>
            <pc:sldLayoutMk cId="882053356" sldId="2147483759"/>
          </pc:sldLayoutMkLst>
        </pc:sldLayoutChg>
        <pc:sldLayoutChg chg="add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1840003749" sldId="2147483763"/>
            <pc:sldLayoutMk cId="3440948506" sldId="2147483760"/>
          </pc:sldLayoutMkLst>
        </pc:sldLayoutChg>
        <pc:sldLayoutChg chg="add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1840003749" sldId="2147483763"/>
            <pc:sldLayoutMk cId="1265184073" sldId="2147483761"/>
          </pc:sldLayoutMkLst>
        </pc:sldLayoutChg>
        <pc:sldLayoutChg chg="add">
          <pc:chgData name="Chase Ritchey" userId="862c5fd6-6fa5-4773-adcb-0bcecf5ae642" providerId="ADAL" clId="{3C14DF26-F8BD-4FF7-B467-E8B4B812A702}" dt="2022-04-14T22:16:35.530" v="281" actId="26606"/>
          <pc:sldLayoutMkLst>
            <pc:docMk/>
            <pc:sldMasterMk cId="1840003749" sldId="2147483763"/>
            <pc:sldLayoutMk cId="2801003204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7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1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0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0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7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03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2" r:id="rId6"/>
    <p:sldLayoutId id="2147483757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C5F21-BEBD-278A-0011-A97834562C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9038" r="-1" b="1469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5EED26-E561-43C3-9A6A-5D75D6BE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0684" y="534087"/>
            <a:ext cx="6587592" cy="10001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Device Hashing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97E6B-B746-40B3-BF77-EFE9DECC2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3887" y="1539868"/>
            <a:ext cx="8630138" cy="18911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Made by Chase Ritchey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This is a forensic tool for hashing a file. Often in computer forensics it is required to hash of a file to make sure data has not changed. The goal of this application is to do just that.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3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10A243A-B399-43C1-8953-1DFF6579F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49" y="2766633"/>
            <a:ext cx="6000714" cy="3936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E4F1E-42DB-4E65-A773-22AE9767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86" y="2796722"/>
            <a:ext cx="4956478" cy="981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BA4F0-057F-4F12-A7E4-7B2193368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37" y="4048394"/>
            <a:ext cx="4694927" cy="265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Nova</vt:lpstr>
      <vt:lpstr>TropicVTI</vt:lpstr>
      <vt:lpstr>Device Hashing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Ritchey</dc:creator>
  <cp:lastModifiedBy>Chase Ritchey</cp:lastModifiedBy>
  <cp:revision>1</cp:revision>
  <dcterms:created xsi:type="dcterms:W3CDTF">2022-04-14T22:13:17Z</dcterms:created>
  <dcterms:modified xsi:type="dcterms:W3CDTF">2022-04-15T00:03:03Z</dcterms:modified>
</cp:coreProperties>
</file>