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497DB-5442-47A7-82B8-1600CA3BE6BF}" v="94" dt="2022-11-30T21:59:24.214"/>
    <p1510:client id="{20735DD8-B622-D5FB-5C69-5B7C15005AF7}" v="266" dt="2022-11-30T22:27:55.369"/>
    <p1510:client id="{64574CF8-509F-A81D-2E34-C9828256C5C6}" v="52" dt="2022-11-30T22:37:32.807"/>
    <p1510:client id="{E4ABF8F7-BD0D-3CD9-B736-40090A8A0869}" v="43" dt="2022-11-30T22:41:58.3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-72" y="-40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11/30/2022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11/30/2022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11/30/2022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11/30/2022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11/30/2022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11/30/2022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11/30/2022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11/30/2022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11/30/2022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11/30/2022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11/30/2022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30.11.2022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‹#›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roundreport.com/6-questions-ask-purchasing-inventory-management-software/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hyperlink" Target="https://github.com/ksu-is/inventory-management-program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69">
            <a:extLst>
              <a:ext uri="{FF2B5EF4-FFF2-40B4-BE49-F238E27FC236}">
                <a16:creationId xmlns:a16="http://schemas.microsoft.com/office/drawing/2014/main" id="{28EFE003-9D09-41C6-96F7-08F412E93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6C1CA64A-BFC0-4049-8FD1-6EB8DD837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8813CE82-4287-411D-B8F5-A58090D4B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C5805B62-836B-4F13-A8A3-9A7A777F1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F30ECDC5-1E4A-46CE-BE82-F6E27CC2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8D50559-9A72-4280-9D04-45F7A5598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E1EB040-7C69-463D-B15C-3AB2F5599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84" name="Rectangle 183">
            <a:extLst>
              <a:ext uri="{FF2B5EF4-FFF2-40B4-BE49-F238E27FC236}">
                <a16:creationId xmlns:a16="http://schemas.microsoft.com/office/drawing/2014/main" id="{BF25122E-BE97-4B44-AD93-108986720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20C22A5F-068F-4E3D-BDAC-4E7A8A435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241D4DE1-3641-45EE-AEDD-4B511B477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0" name="Rectangle 189">
            <a:extLst>
              <a:ext uri="{FF2B5EF4-FFF2-40B4-BE49-F238E27FC236}">
                <a16:creationId xmlns:a16="http://schemas.microsoft.com/office/drawing/2014/main" id="{2B06ADA4-4D0A-4053-B624-3F3E14DC4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D91EAA3F-55C5-42C3-9A80-F392B9FB3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B8F5A2C-62AA-4A75-B5BA-5477AAC6A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754E2E-3B37-6423-F0A2-89F36152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21193"/>
            <a:ext cx="8608037" cy="13005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latin typeface="Calibri"/>
                <a:cs typeface="Calibri"/>
              </a:rPr>
              <a:t>Inventory Management Application </a:t>
            </a:r>
            <a:br>
              <a:rPr lang="en-US" sz="1100" dirty="0">
                <a:latin typeface="Calibri"/>
              </a:rPr>
            </a:br>
            <a:br>
              <a:rPr lang="en-US" sz="1100" dirty="0">
                <a:latin typeface="Calibri"/>
              </a:rPr>
            </a:br>
            <a:r>
              <a:rPr lang="en-US" sz="1200" dirty="0">
                <a:latin typeface="Calibri"/>
                <a:cs typeface="Calibri"/>
              </a:rPr>
              <a:t>by Max Folger</a:t>
            </a:r>
            <a:br>
              <a:rPr lang="en-US" sz="1100" dirty="0">
                <a:latin typeface="Calibri"/>
              </a:rPr>
            </a:br>
            <a:br>
              <a:rPr lang="en-US" sz="1100" dirty="0">
                <a:latin typeface="Calibri"/>
              </a:rPr>
            </a:br>
            <a:br>
              <a:rPr lang="en-US" sz="1100" dirty="0">
                <a:latin typeface="Calibri"/>
              </a:rPr>
            </a:br>
            <a:r>
              <a:rPr lang="en-US" sz="1100" i="1" dirty="0">
                <a:latin typeface="Calibri"/>
                <a:cs typeface="Calibri"/>
              </a:rPr>
              <a:t>Placing the power of your inventory at your fingertips</a:t>
            </a:r>
            <a:br>
              <a:rPr lang="en-US" sz="1100" dirty="0">
                <a:latin typeface="Calibri"/>
              </a:rPr>
            </a:br>
            <a:endParaRPr lang="en-US" sz="1100"/>
          </a:p>
        </p:txBody>
      </p:sp>
      <p:pic>
        <p:nvPicPr>
          <p:cNvPr id="35" name="Picture 36">
            <a:extLst>
              <a:ext uri="{FF2B5EF4-FFF2-40B4-BE49-F238E27FC236}">
                <a16:creationId xmlns:a16="http://schemas.microsoft.com/office/drawing/2014/main" id="{352F53B6-376B-9F1E-8090-2A03618B9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939" y="2832286"/>
            <a:ext cx="2073526" cy="242779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10" name="Picture 11" descr="person, holding, silver tablet computer, businessman, tablet, control ...">
            <a:extLst>
              <a:ext uri="{FF2B5EF4-FFF2-40B4-BE49-F238E27FC236}">
                <a16:creationId xmlns:a16="http://schemas.microsoft.com/office/drawing/2014/main" id="{808D4770-9578-3C9F-B5E1-428CEB210E7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2895" r="2975" b="4"/>
          <a:stretch/>
        </p:blipFill>
        <p:spPr>
          <a:xfrm>
            <a:off x="4679733" y="2511516"/>
            <a:ext cx="2065035" cy="1204764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8" name="Picture 8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2D006205-A6AE-DE76-62C3-97B2027CE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0186" r="14243" b="-1"/>
          <a:stretch/>
        </p:blipFill>
        <p:spPr>
          <a:xfrm>
            <a:off x="4854763" y="4196380"/>
            <a:ext cx="1714974" cy="1531830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A8AE0-D689-7462-2789-9F27D2BE6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54140" y="2052116"/>
            <a:ext cx="3022022" cy="39978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dirty="0"/>
              <a:t>Increase sales, customer satisfaction, and efficiency through effective inventory management.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sz="1300" u="sng">
              <a:cs typeface="Arial" panose="020B0604020202020204"/>
            </a:endParaRP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sz="1300" u="sng"/>
          </a:p>
          <a:p>
            <a:pPr algn="ctr">
              <a:lnSpc>
                <a:spcPct val="110000"/>
              </a:lnSpc>
            </a:pPr>
            <a:r>
              <a:rPr lang="en-US" sz="1300" u="sng" dirty="0"/>
              <a:t>Features</a:t>
            </a:r>
            <a:endParaRPr lang="en-US" sz="1300" dirty="0">
              <a:cs typeface="Arial" panose="020B0604020202020204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300" dirty="0"/>
              <a:t>Total inventory overview</a:t>
            </a:r>
            <a:endParaRPr lang="en-US" sz="1300" dirty="0">
              <a:cs typeface="Arial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300" dirty="0"/>
              <a:t>Add new items and their cost/quantity</a:t>
            </a:r>
            <a:endParaRPr lang="en-US" sz="1300" dirty="0">
              <a:cs typeface="Arial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300" dirty="0"/>
              <a:t>Track usage</a:t>
            </a:r>
            <a:endParaRPr lang="en-US" sz="1300" dirty="0">
              <a:cs typeface="Arial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1300" dirty="0"/>
              <a:t>View critical inventory reports</a:t>
            </a:r>
            <a:endParaRPr lang="en-US" sz="1300" dirty="0">
              <a:cs typeface="Arial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3F8EFF5-8969-4FC7-9542-756CF6A3D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72AAD-3E8D-ADF7-F8F9-67A0C82FDE34}"/>
              </a:ext>
            </a:extLst>
          </p:cNvPr>
          <p:cNvSpPr txBox="1"/>
          <p:nvPr/>
        </p:nvSpPr>
        <p:spPr>
          <a:xfrm>
            <a:off x="4093882" y="5259293"/>
            <a:ext cx="1583764" cy="7022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AAD18-8A2C-EAF7-66AF-560FF46F99A8}"/>
              </a:ext>
            </a:extLst>
          </p:cNvPr>
          <p:cNvSpPr txBox="1"/>
          <p:nvPr/>
        </p:nvSpPr>
        <p:spPr>
          <a:xfrm>
            <a:off x="2806262" y="6458607"/>
            <a:ext cx="6592613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View the program at </a:t>
            </a:r>
            <a:r>
              <a:rPr lang="en-US" sz="1200" dirty="0">
                <a:hlinkClick r:id="rId9"/>
              </a:rPr>
              <a:t>https://github.com/ksu-is/inventory-management-program-1</a:t>
            </a:r>
            <a:endParaRPr lang="en-US" sz="12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261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Madison</vt:lpstr>
      <vt:lpstr>Inventory Management Application   by Max Folger   Placing the power of your inventory at your fingertips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144</cp:revision>
  <dcterms:created xsi:type="dcterms:W3CDTF">2022-11-30T21:49:20Z</dcterms:created>
  <dcterms:modified xsi:type="dcterms:W3CDTF">2022-11-30T22:42:04Z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