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9FBED-A3B4-FA48-AD84-A8FEFA47C703}" v="1" dt="2025-04-16T17:48:30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D9402-00E7-1E4B-AA16-FB050ED8DD6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F9038-E4BA-474F-B27E-C1483ADE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F9038-E4BA-474F-B27E-C1483ADE1D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3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6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4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7148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56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9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5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1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4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08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0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7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6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19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A46FF977-1FC2-4411-A10F-E3EB22EC8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BFBAC2-BBAA-4C65-95AA-70920AAC0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CEAFC9A-0467-4B58-9ED0-1DFDB270C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6F803B3-0605-4715-AD48-04562ACD7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6092646-03BD-45DF-BBD5-BAC631C8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80FBBF1-114B-4ACF-9D94-77D785712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2DC45-4519-72FC-7D39-E3469D12D21B}"/>
              </a:ext>
            </a:extLst>
          </p:cNvPr>
          <p:cNvSpPr txBox="1"/>
          <p:nvPr/>
        </p:nvSpPr>
        <p:spPr>
          <a:xfrm>
            <a:off x="646112" y="452718"/>
            <a:ext cx="41655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Inventory management system</a:t>
            </a: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F51500BE-E3D9-4F2D-861F-E8D42A71A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3B3DA2D0-817B-4064-80A5-8997AF20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F61B10-297F-4C48-A7ED-E196728D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283E28-42E9-2392-8E53-3E36FB1EF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4410" y="722513"/>
            <a:ext cx="5449471" cy="3092574"/>
          </a:xfrm>
          <a:prstGeom prst="rect">
            <a:avLst/>
          </a:prstGeom>
          <a:effectLst/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01A2A12-94FE-4EF0-AB07-0ACBEEDB2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4B5A1-B04E-3EA5-F30B-B68AC834CF9D}"/>
              </a:ext>
            </a:extLst>
          </p:cNvPr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This is a system designed to help small businesses to manage their inventory.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It will allow them to track and maintain stock. Insuring nothing is lost and business is maintained.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You can easily add and subtract items.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Update the system live and make any changes as you like.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Imported pandas so you make predictive analysis if you want to.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4A89C7-6C04-92A4-9FD0-82A9A6D91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4408" y="4270399"/>
            <a:ext cx="2627752" cy="1793440"/>
          </a:xfrm>
          <a:prstGeom prst="rect">
            <a:avLst/>
          </a:prstGeom>
          <a:effectLst/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34A3CA-B038-D36D-808C-1EA6BC9741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6129" y="4276969"/>
            <a:ext cx="2627752" cy="17803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6452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69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Parekh</dc:creator>
  <cp:lastModifiedBy>Darshan Parekh</cp:lastModifiedBy>
  <cp:revision>1</cp:revision>
  <dcterms:created xsi:type="dcterms:W3CDTF">2025-04-16T17:34:37Z</dcterms:created>
  <dcterms:modified xsi:type="dcterms:W3CDTF">2025-04-16T17:51:18Z</dcterms:modified>
</cp:coreProperties>
</file>