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6"/>
  </p:notesMasterIdLst>
  <p:sldIdLst>
    <p:sldId id="4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6208" autoAdjust="0"/>
  </p:normalViewPr>
  <p:slideViewPr>
    <p:cSldViewPr snapToGrid="0">
      <p:cViewPr varScale="1">
        <p:scale>
          <a:sx n="60" d="100"/>
          <a:sy n="60" d="100"/>
        </p:scale>
        <p:origin x="78" y="4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31ngd3v/instagram-post-schedule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freepngimg.com/png/69722-logo-cinars-instagram-free-transparent-image-h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11" y="244778"/>
            <a:ext cx="5975603" cy="35112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JumpingCatDesigns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Instagram</a:t>
            </a:r>
            <a:br>
              <a:rPr lang="en-US" dirty="0"/>
            </a:br>
            <a:r>
              <a:rPr lang="en-US" dirty="0"/>
              <a:t>Post</a:t>
            </a:r>
            <a:br>
              <a:rPr lang="en-US" dirty="0"/>
            </a:br>
            <a:r>
              <a:rPr lang="en-US" dirty="0"/>
              <a:t>Scheduler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311" y="5219956"/>
            <a:ext cx="7026442" cy="18448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Coder: Charlee fischer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Original code: 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Pramurta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Sinha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44E2634-0B4E-8DBF-7D57-5B1D074D2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0905" y="3532881"/>
            <a:ext cx="1645924" cy="1645924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B245CE88-FE24-4A50-8163-C9DE1141A484}"/>
              </a:ext>
            </a:extLst>
          </p:cNvPr>
          <p:cNvSpPr/>
          <p:nvPr/>
        </p:nvSpPr>
        <p:spPr>
          <a:xfrm>
            <a:off x="3029657" y="4037103"/>
            <a:ext cx="640909" cy="637481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2C91B9DA-8A5D-AE33-C0C3-465F7CF6B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394" y="3491733"/>
            <a:ext cx="1720692" cy="1728223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4132D07-7F26-B1D4-C737-D45387987319}"/>
              </a:ext>
            </a:extLst>
          </p:cNvPr>
          <p:cNvSpPr txBox="1">
            <a:spLocks/>
          </p:cNvSpPr>
          <p:nvPr/>
        </p:nvSpPr>
        <p:spPr>
          <a:xfrm>
            <a:off x="8049050" y="2168598"/>
            <a:ext cx="3667554" cy="37370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posts in advance easily!</a:t>
            </a:r>
          </a:p>
          <a:p>
            <a:r>
              <a:rPr lang="en-US" dirty="0"/>
              <a:t>Automate your Instagram posts!</a:t>
            </a:r>
          </a:p>
          <a:p>
            <a:r>
              <a:rPr lang="en-US" dirty="0"/>
              <a:t>Improve your SEO with incorporating tags!</a:t>
            </a:r>
          </a:p>
          <a:p>
            <a:endParaRPr lang="en-US" dirty="0"/>
          </a:p>
        </p:txBody>
      </p:sp>
      <p:pic>
        <p:nvPicPr>
          <p:cNvPr id="11" name="Content Placeholder 3" descr="Shape&#10;&#10;Description automatically generated with low confidence">
            <a:extLst>
              <a:ext uri="{FF2B5EF4-FFF2-40B4-BE49-F238E27FC236}">
                <a16:creationId xmlns:a16="http://schemas.microsoft.com/office/drawing/2014/main" id="{7D3F3CE7-9BFA-6492-F310-A249A77A8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878" y="244778"/>
            <a:ext cx="2250152" cy="22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50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Elephant</vt:lpstr>
      <vt:lpstr>Brush</vt:lpstr>
      <vt:lpstr>JumpingCatDesigns’ Instagram Post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Post Scheduler</dc:title>
  <dc:creator>Charlee Fischer</dc:creator>
  <cp:lastModifiedBy>Charlee Fischer</cp:lastModifiedBy>
  <cp:revision>2</cp:revision>
  <dcterms:created xsi:type="dcterms:W3CDTF">2023-04-17T06:22:04Z</dcterms:created>
  <dcterms:modified xsi:type="dcterms:W3CDTF">2023-05-01T00:23:20Z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