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ed4f5c5ea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5ed4f5c5ea_3_97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ed4f5c5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ed4f5c5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hoto" showMasterSp="0">
  <p:cSld name="Title Slide with Photo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 flipH="1">
            <a:off x="0" y="0"/>
            <a:ext cx="9144000" cy="2434315"/>
          </a:xfrm>
          <a:custGeom>
            <a:rect b="b" l="l" r="r" t="t"/>
            <a:pathLst>
              <a:path extrusionOk="0" h="3245754" w="12188825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 rot="10800000">
            <a:off x="0" y="2231445"/>
            <a:ext cx="9143999" cy="1338819"/>
          </a:xfrm>
          <a:custGeom>
            <a:rect b="b" l="l" r="r" t="t"/>
            <a:pathLst>
              <a:path extrusionOk="0" h="1785092" w="12188824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 rot="10800000">
            <a:off x="0" y="2271440"/>
            <a:ext cx="9144000" cy="2872060"/>
          </a:xfrm>
          <a:custGeom>
            <a:rect b="b" l="l" r="r" t="t"/>
            <a:pathLst>
              <a:path extrusionOk="0" h="3829414" w="12188825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>
            <p:ph type="ctrTitle"/>
          </p:nvPr>
        </p:nvSpPr>
        <p:spPr>
          <a:xfrm>
            <a:off x="1142107" y="2628900"/>
            <a:ext cx="6859787" cy="14313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87" name="Google Shape;287;p14"/>
          <p:cNvSpPr/>
          <p:nvPr>
            <p:ph idx="2" type="pic"/>
          </p:nvPr>
        </p:nvSpPr>
        <p:spPr>
          <a:xfrm>
            <a:off x="0" y="0"/>
            <a:ext cx="9144000" cy="23559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1" type="subTitle"/>
          </p:nvPr>
        </p:nvSpPr>
        <p:spPr>
          <a:xfrm>
            <a:off x="1126625" y="4171950"/>
            <a:ext cx="5503311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0" y="0"/>
            <a:ext cx="9144000" cy="3337377"/>
          </a:xfrm>
          <a:custGeom>
            <a:rect b="b" l="l" r="r" t="t"/>
            <a:pathLst>
              <a:path extrusionOk="0" h="4449836" w="12188825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5"/>
          <p:cNvSpPr/>
          <p:nvPr/>
        </p:nvSpPr>
        <p:spPr>
          <a:xfrm flipH="1" rot="10800000">
            <a:off x="1" y="3134507"/>
            <a:ext cx="9143999" cy="1338819"/>
          </a:xfrm>
          <a:custGeom>
            <a:rect b="b" l="l" r="r" t="t"/>
            <a:pathLst>
              <a:path extrusionOk="0" h="1785092" w="12188824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 flipH="1" rot="10800000">
            <a:off x="0" y="3174501"/>
            <a:ext cx="9144000" cy="1968999"/>
          </a:xfrm>
          <a:custGeom>
            <a:rect b="b" l="l" r="r" t="t"/>
            <a:pathLst>
              <a:path extrusionOk="0" h="2625332" w="12188825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>
            <p:ph type="ctrTitle"/>
          </p:nvPr>
        </p:nvSpPr>
        <p:spPr>
          <a:xfrm>
            <a:off x="1142107" y="1028700"/>
            <a:ext cx="68597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125005" y="3600450"/>
            <a:ext cx="550154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142108" y="205978"/>
            <a:ext cx="6859787" cy="8227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42108" y="1428750"/>
            <a:ext cx="685978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9pPr>
          </a:lstStyle>
          <a:p/>
        </p:txBody>
      </p:sp>
      <p:sp>
        <p:nvSpPr>
          <p:cNvPr id="298" name="Google Shape;298;p16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16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rgbClr val="51B4C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/>
          <p:nvPr/>
        </p:nvSpPr>
        <p:spPr>
          <a:xfrm flipH="1">
            <a:off x="2" y="592495"/>
            <a:ext cx="9144000" cy="3810448"/>
          </a:xfrm>
          <a:custGeom>
            <a:rect b="b" l="l" r="r" t="t"/>
            <a:pathLst>
              <a:path extrusionOk="0" h="5080598" w="12188825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/>
          <p:nvPr/>
        </p:nvSpPr>
        <p:spPr>
          <a:xfrm flipH="1">
            <a:off x="2" y="594163"/>
            <a:ext cx="9144000" cy="3808780"/>
          </a:xfrm>
          <a:custGeom>
            <a:rect b="b" l="l" r="r" t="t"/>
            <a:pathLst>
              <a:path extrusionOk="0" h="5078374" w="12188825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 txBox="1"/>
          <p:nvPr>
            <p:ph type="title"/>
          </p:nvPr>
        </p:nvSpPr>
        <p:spPr>
          <a:xfrm>
            <a:off x="1142107" y="1028700"/>
            <a:ext cx="68597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sz="45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142108" y="3200401"/>
            <a:ext cx="5487828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6" name="Google Shape;306;p17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17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142108" y="205978"/>
            <a:ext cx="6859787" cy="8227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142107" y="1428750"/>
            <a:ext cx="33155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9pPr>
          </a:lstStyle>
          <a:p/>
        </p:txBody>
      </p:sp>
      <p:sp>
        <p:nvSpPr>
          <p:cNvPr id="312" name="Google Shape;312;p18"/>
          <p:cNvSpPr txBox="1"/>
          <p:nvPr>
            <p:ph idx="2" type="body"/>
          </p:nvPr>
        </p:nvSpPr>
        <p:spPr>
          <a:xfrm>
            <a:off x="4688618" y="1428750"/>
            <a:ext cx="331327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9pPr>
          </a:lstStyle>
          <a:p/>
        </p:txBody>
      </p:sp>
      <p:sp>
        <p:nvSpPr>
          <p:cNvPr id="313" name="Google Shape;313;p18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18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142108" y="205978"/>
            <a:ext cx="6859787" cy="8227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142107" y="1428750"/>
            <a:ext cx="3313277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9" name="Google Shape;319;p19"/>
          <p:cNvSpPr txBox="1"/>
          <p:nvPr>
            <p:ph idx="2" type="body"/>
          </p:nvPr>
        </p:nvSpPr>
        <p:spPr>
          <a:xfrm>
            <a:off x="1142107" y="2000249"/>
            <a:ext cx="3313277" cy="26289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9pPr>
          </a:lstStyle>
          <a:p/>
        </p:txBody>
      </p:sp>
      <p:sp>
        <p:nvSpPr>
          <p:cNvPr id="320" name="Google Shape;320;p19"/>
          <p:cNvSpPr txBox="1"/>
          <p:nvPr>
            <p:ph idx="3" type="body"/>
          </p:nvPr>
        </p:nvSpPr>
        <p:spPr>
          <a:xfrm>
            <a:off x="4645025" y="1428750"/>
            <a:ext cx="3313277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1" name="Google Shape;321;p19"/>
          <p:cNvSpPr txBox="1"/>
          <p:nvPr>
            <p:ph idx="4" type="body"/>
          </p:nvPr>
        </p:nvSpPr>
        <p:spPr>
          <a:xfrm>
            <a:off x="4645025" y="2000249"/>
            <a:ext cx="3313277" cy="26289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9pPr>
          </a:lstStyle>
          <a:p/>
        </p:txBody>
      </p:sp>
      <p:sp>
        <p:nvSpPr>
          <p:cNvPr id="322" name="Google Shape;322;p19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3" name="Google Shape;323;p19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142108" y="205978"/>
            <a:ext cx="6859787" cy="8227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7" name="Google Shape;327;p20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8" name="Google Shape;328;p20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/>
          <p:nvPr/>
        </p:nvSpPr>
        <p:spPr>
          <a:xfrm flipH="1" rot="10800000">
            <a:off x="1" y="4572000"/>
            <a:ext cx="9143999" cy="571500"/>
          </a:xfrm>
          <a:custGeom>
            <a:rect b="b" l="l" r="r" t="t"/>
            <a:pathLst>
              <a:path extrusionOk="0" h="762000" w="12188824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 flipH="1" rot="10800000">
            <a:off x="2" y="4619220"/>
            <a:ext cx="9143998" cy="524280"/>
          </a:xfrm>
          <a:custGeom>
            <a:rect b="b" l="l" r="r" t="t"/>
            <a:pathLst>
              <a:path extrusionOk="0" h="699040" w="12188823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21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21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/>
          <p:nvPr/>
        </p:nvSpPr>
        <p:spPr>
          <a:xfrm>
            <a:off x="5600969" y="1"/>
            <a:ext cx="3543027" cy="4764887"/>
          </a:xfrm>
          <a:custGeom>
            <a:rect b="b" l="l" r="r" t="t"/>
            <a:pathLst>
              <a:path extrusionOk="0" h="6353183" w="4722806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2"/>
          <p:cNvSpPr/>
          <p:nvPr/>
        </p:nvSpPr>
        <p:spPr>
          <a:xfrm flipH="1" rot="10800000">
            <a:off x="1" y="4572000"/>
            <a:ext cx="9143999" cy="571500"/>
          </a:xfrm>
          <a:custGeom>
            <a:rect b="b" l="l" r="r" t="t"/>
            <a:pathLst>
              <a:path extrusionOk="0" h="762000" w="12188824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2"/>
          <p:cNvSpPr/>
          <p:nvPr/>
        </p:nvSpPr>
        <p:spPr>
          <a:xfrm flipH="1" rot="10800000">
            <a:off x="2" y="4619220"/>
            <a:ext cx="9143998" cy="524280"/>
          </a:xfrm>
          <a:custGeom>
            <a:rect b="b" l="l" r="r" t="t"/>
            <a:pathLst>
              <a:path extrusionOk="0" h="699040" w="12188823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2"/>
          <p:cNvSpPr txBox="1"/>
          <p:nvPr>
            <p:ph type="title"/>
          </p:nvPr>
        </p:nvSpPr>
        <p:spPr>
          <a:xfrm>
            <a:off x="5943957" y="342900"/>
            <a:ext cx="2836818" cy="2457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456129" y="342900"/>
            <a:ext cx="4744685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/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9pPr>
          </a:lstStyle>
          <a:p/>
        </p:txBody>
      </p:sp>
      <p:sp>
        <p:nvSpPr>
          <p:cNvPr id="342" name="Google Shape;342;p22"/>
          <p:cNvSpPr txBox="1"/>
          <p:nvPr>
            <p:ph idx="2" type="body"/>
          </p:nvPr>
        </p:nvSpPr>
        <p:spPr>
          <a:xfrm>
            <a:off x="5943957" y="2971800"/>
            <a:ext cx="283681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343" name="Google Shape;343;p22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22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5" name="Google Shape;345;p22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/>
          <p:nvPr/>
        </p:nvSpPr>
        <p:spPr>
          <a:xfrm>
            <a:off x="5600969" y="1"/>
            <a:ext cx="3543027" cy="4764887"/>
          </a:xfrm>
          <a:custGeom>
            <a:rect b="b" l="l" r="r" t="t"/>
            <a:pathLst>
              <a:path extrusionOk="0" h="6353183" w="4722806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3"/>
          <p:cNvSpPr/>
          <p:nvPr/>
        </p:nvSpPr>
        <p:spPr>
          <a:xfrm flipH="1" rot="10800000">
            <a:off x="1" y="4572000"/>
            <a:ext cx="9143999" cy="571500"/>
          </a:xfrm>
          <a:custGeom>
            <a:rect b="b" l="l" r="r" t="t"/>
            <a:pathLst>
              <a:path extrusionOk="0" h="762000" w="12188824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3"/>
          <p:cNvSpPr/>
          <p:nvPr/>
        </p:nvSpPr>
        <p:spPr>
          <a:xfrm flipH="1" rot="10800000">
            <a:off x="2" y="4619220"/>
            <a:ext cx="9143998" cy="524280"/>
          </a:xfrm>
          <a:custGeom>
            <a:rect b="b" l="l" r="r" t="t"/>
            <a:pathLst>
              <a:path extrusionOk="0" h="699040" w="12188823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3"/>
          <p:cNvSpPr txBox="1"/>
          <p:nvPr>
            <p:ph type="title"/>
          </p:nvPr>
        </p:nvSpPr>
        <p:spPr>
          <a:xfrm>
            <a:off x="5943956" y="342900"/>
            <a:ext cx="2836818" cy="2457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351" name="Google Shape;351;p23"/>
          <p:cNvSpPr/>
          <p:nvPr>
            <p:ph idx="2" type="pic"/>
          </p:nvPr>
        </p:nvSpPr>
        <p:spPr>
          <a:xfrm>
            <a:off x="-2270" y="0"/>
            <a:ext cx="5603238" cy="47748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5943956" y="2971800"/>
            <a:ext cx="283681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353" name="Google Shape;353;p23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4" name="Google Shape;354;p23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142108" y="205978"/>
            <a:ext cx="6859787" cy="8227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 rot="5400000">
            <a:off x="2971801" y="-400943"/>
            <a:ext cx="3200400" cy="68597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9pPr>
          </a:lstStyle>
          <a:p/>
        </p:txBody>
      </p:sp>
      <p:sp>
        <p:nvSpPr>
          <p:cNvPr id="359" name="Google Shape;359;p24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0" name="Google Shape;360;p24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1" name="Google Shape;361;p24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/>
          <p:nvPr/>
        </p:nvSpPr>
        <p:spPr>
          <a:xfrm flipH="1" rot="10800000">
            <a:off x="1" y="4572000"/>
            <a:ext cx="9143999" cy="571500"/>
          </a:xfrm>
          <a:custGeom>
            <a:rect b="b" l="l" r="r" t="t"/>
            <a:pathLst>
              <a:path extrusionOk="0" h="762000" w="12188824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 flipH="1" rot="10800000">
            <a:off x="2" y="4619220"/>
            <a:ext cx="9143998" cy="524280"/>
          </a:xfrm>
          <a:custGeom>
            <a:rect b="b" l="l" r="r" t="t"/>
            <a:pathLst>
              <a:path extrusionOk="0" h="699040" w="12188823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 txBox="1"/>
          <p:nvPr>
            <p:ph type="title"/>
          </p:nvPr>
        </p:nvSpPr>
        <p:spPr>
          <a:xfrm rot="5400000">
            <a:off x="5275824" y="1903080"/>
            <a:ext cx="4423171" cy="10289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 rot="5400000">
            <a:off x="1793730" y="-445644"/>
            <a:ext cx="4413241" cy="57164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9pPr>
          </a:lstStyle>
          <a:p/>
        </p:txBody>
      </p:sp>
      <p:sp>
        <p:nvSpPr>
          <p:cNvPr id="367" name="Google Shape;367;p25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1403203"/>
          </a:xfrm>
          <a:custGeom>
            <a:rect b="b" l="l" r="r" t="t"/>
            <a:pathLst>
              <a:path extrusionOk="0" h="1870938" w="12188825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rgbClr val="E9F5F7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1" y="0"/>
            <a:ext cx="9143999" cy="1359481"/>
          </a:xfrm>
          <a:custGeom>
            <a:rect b="b" l="l" r="r" t="t"/>
            <a:pathLst>
              <a:path extrusionOk="0" h="1812642" w="12188824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1" y="4765808"/>
            <a:ext cx="9143999" cy="377692"/>
          </a:xfrm>
          <a:custGeom>
            <a:rect b="b" l="l" r="r" t="t"/>
            <a:pathLst>
              <a:path extrusionOk="0" h="503589" w="12188824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rgbClr val="51B4C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1142108" y="205978"/>
            <a:ext cx="6859787" cy="8227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142108" y="1428750"/>
            <a:ext cx="685978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13"/>
          <p:cNvSpPr txBox="1"/>
          <p:nvPr>
            <p:ph idx="11" type="ftr"/>
          </p:nvPr>
        </p:nvSpPr>
        <p:spPr>
          <a:xfrm>
            <a:off x="1144151" y="4888705"/>
            <a:ext cx="4399651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10" type="dt"/>
          </p:nvPr>
        </p:nvSpPr>
        <p:spPr>
          <a:xfrm>
            <a:off x="5715297" y="4888705"/>
            <a:ext cx="1257627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12" type="sldNum"/>
          </p:nvPr>
        </p:nvSpPr>
        <p:spPr>
          <a:xfrm>
            <a:off x="7144419" y="4888705"/>
            <a:ext cx="857475" cy="240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ctrTitle"/>
          </p:nvPr>
        </p:nvSpPr>
        <p:spPr>
          <a:xfrm>
            <a:off x="5029319" y="110586"/>
            <a:ext cx="3809205" cy="9715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" sz="6600"/>
              <a:t>LaPiano</a:t>
            </a:r>
            <a:endParaRPr b="1" sz="6600"/>
          </a:p>
        </p:txBody>
      </p:sp>
      <p:pic>
        <p:nvPicPr>
          <p:cNvPr descr="Piano keys" id="375" name="Google Shape;375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3"/>
          <a:stretch/>
        </p:blipFill>
        <p:spPr>
          <a:xfrm>
            <a:off x="1" y="0"/>
            <a:ext cx="4629164" cy="1192723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6"/>
          <p:cNvSpPr txBox="1"/>
          <p:nvPr>
            <p:ph idx="1" type="subTitle"/>
          </p:nvPr>
        </p:nvSpPr>
        <p:spPr>
          <a:xfrm>
            <a:off x="5200813" y="4457700"/>
            <a:ext cx="3788364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b="1" lang="en" sz="1100">
                <a:solidFill>
                  <a:schemeClr val="lt1"/>
                </a:solidFill>
              </a:rPr>
              <a:t>Coders: Jordan Cohen and Jean Ng</a:t>
            </a:r>
            <a:endParaRPr sz="1100"/>
          </a:p>
        </p:txBody>
      </p:sp>
      <p:sp>
        <p:nvSpPr>
          <p:cNvPr id="377" name="Google Shape;377;p26"/>
          <p:cNvSpPr txBox="1"/>
          <p:nvPr/>
        </p:nvSpPr>
        <p:spPr>
          <a:xfrm>
            <a:off x="170303" y="3900353"/>
            <a:ext cx="3258399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full length piano, accessible anywhere, on your computer keyboard</a:t>
            </a:r>
            <a:endParaRPr sz="1100"/>
          </a:p>
        </p:txBody>
      </p:sp>
      <p:sp>
        <p:nvSpPr>
          <p:cNvPr id="378" name="Google Shape;378;p26"/>
          <p:cNvSpPr txBox="1"/>
          <p:nvPr/>
        </p:nvSpPr>
        <p:spPr>
          <a:xfrm>
            <a:off x="4629175" y="4741550"/>
            <a:ext cx="378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Sources: Zulko</a:t>
            </a:r>
            <a:r>
              <a:rPr b="1" lang="en" sz="1100">
                <a:solidFill>
                  <a:schemeClr val="lt1"/>
                </a:solidFill>
              </a:rPr>
              <a:t> - https://github.com/Zulko/pianoputer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675" y="2034475"/>
            <a:ext cx="4947202" cy="313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ano keys" id="384" name="Google Shape;384;p2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1224376" y="728200"/>
            <a:ext cx="4873500" cy="11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7"/>
          <p:cNvSpPr/>
          <p:nvPr/>
        </p:nvSpPr>
        <p:spPr>
          <a:xfrm>
            <a:off x="1548575" y="1763025"/>
            <a:ext cx="110700" cy="119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700975" y="1458225"/>
            <a:ext cx="110700" cy="119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853375" y="1763025"/>
            <a:ext cx="110700" cy="119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2005775" y="1458225"/>
            <a:ext cx="110700" cy="119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2158175" y="1763025"/>
            <a:ext cx="110700" cy="1192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 txBox="1"/>
          <p:nvPr/>
        </p:nvSpPr>
        <p:spPr>
          <a:xfrm>
            <a:off x="2386775" y="1921000"/>
            <a:ext cx="38442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laptop’s keyboard key will be assigned to a piano keyboard key. </a:t>
            </a:r>
            <a:endParaRPr/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6550" y="1152238"/>
            <a:ext cx="2519649" cy="14195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92" name="Google Shape;392;p27"/>
          <p:cNvSpPr txBox="1"/>
          <p:nvPr/>
        </p:nvSpPr>
        <p:spPr>
          <a:xfrm>
            <a:off x="6473650" y="815500"/>
            <a:ext cx="25197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Time to create your music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ves 16x9">
  <a:themeElements>
    <a:clrScheme name="Curves_16x9">
      <a:dk1>
        <a:srgbClr val="000000"/>
      </a:dk1>
      <a:lt1>
        <a:srgbClr val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