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10A1EB3-C927-4536-9880-11F77B7E0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852AE-B6E7-04A0-E22C-698A16989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511814"/>
            <a:ext cx="9440034" cy="1130260"/>
          </a:xfrm>
        </p:spPr>
        <p:txBody>
          <a:bodyPr>
            <a:normAutofit/>
          </a:bodyPr>
          <a:lstStyle/>
          <a:p>
            <a:r>
              <a:rPr lang="en-US" u="sng" dirty="0">
                <a:latin typeface="Britannic Bold" panose="020B0903060703020204" pitchFamily="34" charset="0"/>
              </a:rPr>
              <a:t>LIGHTS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u="sng" dirty="0">
                <a:latin typeface="Britannic Bold" panose="020B0903060703020204" pitchFamily="34" charset="0"/>
              </a:rPr>
              <a:t>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6031C-5452-AFB0-A427-9A79E050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642074"/>
            <a:ext cx="9440034" cy="50523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94F0FF"/>
                </a:solidFill>
              </a:rPr>
              <a:t>CLASSIC PUZZLES IN MODERN FORM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8C67178-C15E-489D-8DDF-CB1BD419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1" y="547807"/>
            <a:ext cx="11085044" cy="3816806"/>
          </a:xfrm>
          <a:prstGeom prst="rect">
            <a:avLst/>
          </a:prstGeom>
          <a:solidFill>
            <a:schemeClr val="bg2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DEDBD43-0982-CB23-6A88-D85EE9423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980" y="1490309"/>
            <a:ext cx="2593593" cy="193222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6FE6815-748D-DD3C-2BB2-ADDA58777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498" y="1491248"/>
            <a:ext cx="2591786" cy="1943839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24605D9C-0F14-6EE1-11D6-38FA8226D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270" y="1499073"/>
            <a:ext cx="2596896" cy="1928195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E6784FBB-B51D-817E-7BF2-046FE767B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369" y="1489841"/>
            <a:ext cx="2593272" cy="19384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704926-672B-23B5-895C-D3CA20DC94D4}"/>
              </a:ext>
            </a:extLst>
          </p:cNvPr>
          <p:cNvSpPr txBox="1"/>
          <p:nvPr/>
        </p:nvSpPr>
        <p:spPr>
          <a:xfrm>
            <a:off x="74644" y="6403002"/>
            <a:ext cx="467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Developed by Declan Reuschel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4DC91D-D712-2119-B7CA-082AEE9ED628}"/>
              </a:ext>
            </a:extLst>
          </p:cNvPr>
          <p:cNvSpPr txBox="1"/>
          <p:nvPr/>
        </p:nvSpPr>
        <p:spPr>
          <a:xfrm>
            <a:off x="8128932" y="6377603"/>
            <a:ext cx="495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https://github.com/ksu-is/lights-out</a:t>
            </a:r>
          </a:p>
        </p:txBody>
      </p:sp>
    </p:spTree>
    <p:extLst>
      <p:ext uri="{BB962C8B-B14F-4D97-AF65-F5344CB8AC3E}">
        <p14:creationId xmlns:p14="http://schemas.microsoft.com/office/powerpoint/2010/main" val="152684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52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Britannic Bold</vt:lpstr>
      <vt:lpstr>Century Gothic</vt:lpstr>
      <vt:lpstr>Mesh</vt:lpstr>
      <vt:lpstr>LIGHTS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 OUT</dc:title>
  <dc:creator>Declan Reuschel</dc:creator>
  <cp:lastModifiedBy>Declan Reuschel</cp:lastModifiedBy>
  <cp:revision>2</cp:revision>
  <dcterms:created xsi:type="dcterms:W3CDTF">2023-04-24T23:17:02Z</dcterms:created>
  <dcterms:modified xsi:type="dcterms:W3CDTF">2023-04-28T15:35:06Z</dcterms:modified>
</cp:coreProperties>
</file>